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72" r:id="rId6"/>
    <p:sldId id="274" r:id="rId7"/>
    <p:sldId id="277" r:id="rId8"/>
    <p:sldId id="278" r:id="rId9"/>
    <p:sldId id="275" r:id="rId10"/>
    <p:sldId id="276" r:id="rId11"/>
    <p:sldId id="270" r:id="rId12"/>
    <p:sldId id="279" r:id="rId13"/>
    <p:sldId id="264" r:id="rId14"/>
    <p:sldId id="271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BIshuttle_Seniorenbeirat" id="{0333CC85-B6F5-4752-A1A0-3F99789C1A1D}">
          <p14:sldIdLst>
            <p14:sldId id="256"/>
            <p14:sldId id="272"/>
            <p14:sldId id="274"/>
            <p14:sldId id="277"/>
            <p14:sldId id="278"/>
            <p14:sldId id="275"/>
            <p14:sldId id="276"/>
            <p14:sldId id="270"/>
          </p14:sldIdLst>
        </p14:section>
        <p14:section name="Backup" id="{9C49D87D-268A-4155-9652-B4815DF0EC8D}">
          <p14:sldIdLst>
            <p14:sldId id="279"/>
            <p14:sldId id="264"/>
            <p14:sldId id="271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Egerland" initials="SE" lastIdx="1" clrIdx="0">
    <p:extLst>
      <p:ext uri="{19B8F6BF-5375-455C-9EA6-DF929625EA0E}">
        <p15:presenceInfo xmlns:p15="http://schemas.microsoft.com/office/powerpoint/2012/main" userId="Sebastian Egerland" providerId="None"/>
      </p:ext>
    </p:extLst>
  </p:cmAuthor>
  <p:cmAuthor id="2" name="Lieberoth Hannes, M12" initials="LHM" lastIdx="1" clrIdx="1">
    <p:extLst>
      <p:ext uri="{19B8F6BF-5375-455C-9EA6-DF929625EA0E}">
        <p15:presenceInfo xmlns:p15="http://schemas.microsoft.com/office/powerpoint/2012/main" userId="S-1-5-21-3027749907-2967877607-3187095059-218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52712-3B9E-4D92-B578-88806E5458DB}" type="datetimeFigureOut">
              <a:rPr lang="de-DE" smtClean="0"/>
              <a:t>24.04.2023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99277-4F11-41BD-AE5E-B0F6E8665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36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9277-4F11-41BD-AE5E-B0F6E866557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75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Camilla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9277-4F11-41BD-AE5E-B0F6E866557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86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Hannes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9277-4F11-41BD-AE5E-B0F6E866557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4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Camilla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99277-4F11-41BD-AE5E-B0F6E866557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0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blipFill dpi="0" rotWithShape="1">
          <a:blip r:embed="rId2">
            <a:lum/>
          </a:blip>
          <a:srcRect/>
          <a:stretch>
            <a:fillRect t="4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4000" cy="19709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3525" y="260350"/>
            <a:ext cx="10080475" cy="649288"/>
          </a:xfrm>
        </p:spPr>
        <p:txBody>
          <a:bodyPr anchor="b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524" y="948606"/>
            <a:ext cx="10080475" cy="432001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 des Referenten etc.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1413000"/>
            <a:ext cx="10080476" cy="392631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Position etc.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31778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67439" y="1871695"/>
            <a:ext cx="4497560" cy="477805"/>
          </a:xfrm>
          <a:solidFill>
            <a:schemeClr val="bg1">
              <a:alpha val="75000"/>
            </a:schemeClr>
          </a:solidFill>
        </p:spPr>
        <p:txBody>
          <a:bodyPr wrap="none" lIns="72000" tIns="72000" rIns="72000" bIns="72000">
            <a:spAutoFit/>
          </a:bodyPr>
          <a:lstStyle>
            <a:lvl1pPr>
              <a:defRPr baseline="0"/>
            </a:lvl1pPr>
          </a:lstStyle>
          <a:p>
            <a:r>
              <a:rPr lang="de-DE" dirty="0"/>
              <a:t>Kernaussage sinnvoll platzieren</a:t>
            </a:r>
          </a:p>
        </p:txBody>
      </p:sp>
    </p:spTree>
    <p:extLst>
      <p:ext uri="{BB962C8B-B14F-4D97-AF65-F5344CB8AC3E}">
        <p14:creationId xmlns:p14="http://schemas.microsoft.com/office/powerpoint/2010/main" val="365218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1"/>
            <a:ext cx="11664950" cy="6492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Kernbotschaft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4000" y="1197000"/>
            <a:ext cx="11664950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3525" y="2061001"/>
            <a:ext cx="11664950" cy="41762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3453197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erne Folie 16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64000" y="261000"/>
            <a:ext cx="10625666" cy="59769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Screenshot von 16:9 –</a:t>
            </a:r>
            <a:r>
              <a:rPr lang="de-DE" dirty="0" err="1"/>
              <a:t>Pdf</a:t>
            </a:r>
            <a:r>
              <a:rPr lang="de-DE" dirty="0"/>
              <a:t>-Präsentation hinzufügen (Rechtsklick einfügen als Grafik)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2341773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3524" y="1196976"/>
            <a:ext cx="5760000" cy="5040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8000" y="1196976"/>
            <a:ext cx="5760000" cy="5040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637645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63525" y="1196975"/>
            <a:ext cx="5761038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167438" y="1196975"/>
            <a:ext cx="5761037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336170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5" y="260351"/>
            <a:ext cx="11664950" cy="6492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 dirty="0"/>
              <a:t>Kernbotschaft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4000" y="1197000"/>
            <a:ext cx="5761037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3525" y="2061001"/>
            <a:ext cx="5761037" cy="41762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800" y="1197000"/>
            <a:ext cx="5760000" cy="647699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67437" y="2061000"/>
            <a:ext cx="5761037" cy="41762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83669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167913" y="1197000"/>
            <a:ext cx="5761037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6167438" y="2061001"/>
            <a:ext cx="5761037" cy="41762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63525" y="1196975"/>
            <a:ext cx="5761038" cy="50403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396294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 + links 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4000" y="1197000"/>
            <a:ext cx="7703663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263526" y="2061001"/>
            <a:ext cx="7704138" cy="417628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8112125" y="1196975"/>
            <a:ext cx="3816350" cy="5040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2248690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63525" y="1196975"/>
            <a:ext cx="5761038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6166799" y="1196976"/>
            <a:ext cx="5760000" cy="5040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-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" y="1917000"/>
            <a:ext cx="12186962" cy="48869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4000" cy="19709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3525" y="260350"/>
            <a:ext cx="10080475" cy="649288"/>
          </a:xfrm>
        </p:spPr>
        <p:txBody>
          <a:bodyPr anchor="b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524" y="948606"/>
            <a:ext cx="10080475" cy="432001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 des Referenten etc.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1413000"/>
            <a:ext cx="10080476" cy="392631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Position etc.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>
          <a:xfrm>
            <a:off x="263525" y="1196975"/>
            <a:ext cx="5761038" cy="5040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167438" y="1196975"/>
            <a:ext cx="5761037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762213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263525" y="1196975"/>
            <a:ext cx="3816350" cy="5040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222750" y="1196975"/>
            <a:ext cx="3744913" cy="5040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8112125" y="1196975"/>
            <a:ext cx="3816350" cy="504031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153691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63525" y="1196975"/>
            <a:ext cx="3816350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224338" y="1196975"/>
            <a:ext cx="3743325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8112126" y="1196975"/>
            <a:ext cx="3816349" cy="5040313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046110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4001" y="1197000"/>
            <a:ext cx="3815874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263525" y="2061001"/>
            <a:ext cx="3816349" cy="4176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224339" y="1197000"/>
            <a:ext cx="3743324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4224338" y="2061001"/>
            <a:ext cx="3743325" cy="4176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8112125" y="1197000"/>
            <a:ext cx="3816825" cy="648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5"/>
          </p:nvPr>
        </p:nvSpPr>
        <p:spPr>
          <a:xfrm>
            <a:off x="8112128" y="2061000"/>
            <a:ext cx="3816348" cy="4176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6941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un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263525" y="3789363"/>
            <a:ext cx="3816350" cy="24479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222750" y="3789363"/>
            <a:ext cx="3744913" cy="24479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8112125" y="3789363"/>
            <a:ext cx="3816350" cy="24479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/>
          </p:nvPr>
        </p:nvSpPr>
        <p:spPr>
          <a:xfrm>
            <a:off x="263525" y="1196975"/>
            <a:ext cx="3816350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4222750" y="1196975"/>
            <a:ext cx="3744913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8112125" y="1196975"/>
            <a:ext cx="3816350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817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63525" y="1196975"/>
            <a:ext cx="5761038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167438" y="1196975"/>
            <a:ext cx="5761037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263525" y="3789363"/>
            <a:ext cx="5761038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67438" y="3789363"/>
            <a:ext cx="5761037" cy="2447925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402958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4000" y="1197000"/>
            <a:ext cx="5760562" cy="360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263525" y="1557000"/>
            <a:ext cx="5761038" cy="20879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264001" y="3789000"/>
            <a:ext cx="5760561" cy="360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263526" y="4149000"/>
            <a:ext cx="5761037" cy="20879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67913" y="3792316"/>
            <a:ext cx="5760559" cy="360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5"/>
          </p:nvPr>
        </p:nvSpPr>
        <p:spPr>
          <a:xfrm>
            <a:off x="6167438" y="4152316"/>
            <a:ext cx="5761035" cy="20879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6167912" y="1198800"/>
            <a:ext cx="5760561" cy="360000"/>
          </a:xfrm>
          <a:solidFill>
            <a:schemeClr val="bg2"/>
          </a:solidFill>
          <a:ln>
            <a:noFill/>
          </a:ln>
        </p:spPr>
        <p:txBody>
          <a:bodyPr lIns="90000"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Diagrammtitel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7"/>
          </p:nvPr>
        </p:nvSpPr>
        <p:spPr>
          <a:xfrm>
            <a:off x="6167437" y="1558800"/>
            <a:ext cx="5761037" cy="20879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7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2291269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11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900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63526" y="693000"/>
            <a:ext cx="8712199" cy="864000"/>
          </a:xfrm>
        </p:spPr>
        <p:txBody>
          <a:bodyPr anchor="ctr"/>
          <a:lstStyle>
            <a:lvl1pPr algn="l">
              <a:lnSpc>
                <a:spcPct val="100000"/>
              </a:lnSpc>
              <a:defRPr sz="1600" baseline="0"/>
            </a:lvl1pPr>
          </a:lstStyle>
          <a:p>
            <a:r>
              <a:rPr lang="de-DE" dirty="0"/>
              <a:t>Vorname Name | Position/Abteilung</a:t>
            </a:r>
            <a:br>
              <a:rPr lang="de-DE" dirty="0"/>
            </a:br>
            <a:r>
              <a:rPr lang="de-DE" dirty="0"/>
              <a:t>Tel. | Mail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3525" y="260350"/>
            <a:ext cx="7822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15722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-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" y="1917000"/>
            <a:ext cx="12186962" cy="48869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9007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263526" y="693000"/>
            <a:ext cx="8712199" cy="864000"/>
          </a:xfrm>
        </p:spPr>
        <p:txBody>
          <a:bodyPr anchor="ctr"/>
          <a:lstStyle>
            <a:lvl1pPr algn="l">
              <a:lnSpc>
                <a:spcPct val="100000"/>
              </a:lnSpc>
              <a:defRPr sz="1600" baseline="0"/>
            </a:lvl1pPr>
          </a:lstStyle>
          <a:p>
            <a:r>
              <a:rPr lang="de-DE" dirty="0"/>
              <a:t>Vorname Name | Position/Abteilung</a:t>
            </a:r>
            <a:br>
              <a:rPr lang="de-DE" dirty="0"/>
            </a:br>
            <a:r>
              <a:rPr lang="de-DE" dirty="0"/>
              <a:t>Tel. | Mail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3525" y="260350"/>
            <a:ext cx="7822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0357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- eigens Bild 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0" y="1944000"/>
            <a:ext cx="12192000" cy="477005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000" cy="19709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3525" y="260350"/>
            <a:ext cx="10080475" cy="649288"/>
          </a:xfrm>
        </p:spPr>
        <p:txBody>
          <a:bodyPr anchor="b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524" y="948606"/>
            <a:ext cx="10080475" cy="432001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Name des Referenten etc.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1413000"/>
            <a:ext cx="10080476" cy="392631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Position etc.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- eigenes Bild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>
          <a:xfrm>
            <a:off x="0" y="1970946"/>
            <a:ext cx="12192000" cy="477005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 baseline="0"/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 2" panose="05020102010507070707" pitchFamily="18" charset="2"/>
              <a:buChar char=""/>
              <a:tabLst/>
              <a:defRPr/>
            </a:pPr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9007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263526" y="693000"/>
            <a:ext cx="8712199" cy="864000"/>
          </a:xfrm>
        </p:spPr>
        <p:txBody>
          <a:bodyPr anchor="ctr"/>
          <a:lstStyle>
            <a:lvl1pPr algn="l">
              <a:lnSpc>
                <a:spcPct val="100000"/>
              </a:lnSpc>
              <a:defRPr sz="1600" baseline="0"/>
            </a:lvl1pPr>
          </a:lstStyle>
          <a:p>
            <a:r>
              <a:rPr lang="de-DE" dirty="0"/>
              <a:t>Vorname Name | Position/Abteilung</a:t>
            </a:r>
            <a:br>
              <a:rPr lang="de-DE" dirty="0"/>
            </a:br>
            <a:r>
              <a:rPr lang="de-DE" dirty="0"/>
              <a:t>Tel. | Mail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3525" y="260350"/>
            <a:ext cx="78226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94927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30D-294E-4263-9131-681ED8000DEA}" type="datetimeFigureOut">
              <a:rPr lang="de-DE" smtClean="0"/>
              <a:t>24.04.2023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33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- V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2201196" cy="27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4000" y="1196999"/>
            <a:ext cx="8712200" cy="1151375"/>
          </a:xfrm>
        </p:spPr>
        <p:txBody>
          <a:bodyPr anchor="t"/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" y="2781000"/>
            <a:ext cx="12204000" cy="345678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120188" y="1197000"/>
            <a:ext cx="2808287" cy="115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(Datum stempelt VB bei</a:t>
            </a:r>
            <a:r>
              <a:rPr lang="de-DE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Eingang der Vorlage)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5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00"/>
            <a:ext cx="12192000" cy="6248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6" y="1709739"/>
            <a:ext cx="7704138" cy="19351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3526" y="3789363"/>
            <a:ext cx="7704138" cy="2447925"/>
          </a:xfrm>
        </p:spPr>
        <p:txBody>
          <a:bodyPr>
            <a:normAutofit/>
          </a:bodyPr>
          <a:lstStyle>
            <a:lvl1pPr marL="342900" indent="-342900">
              <a:buFont typeface="Wingdings 2" panose="05020102010507070707" pitchFamily="18" charset="2"/>
              <a:buChar char="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Unterpunkte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25" y="1709740"/>
            <a:ext cx="2396402" cy="2349684"/>
          </a:xfrm>
        </p:spPr>
        <p:txBody>
          <a:bodyPr wrap="none" tIns="0" rIns="0" bIns="0" anchor="b" anchorCtr="0">
            <a:normAutofit/>
          </a:bodyPr>
          <a:lstStyle>
            <a:lvl1pPr marL="0" indent="0" algn="l">
              <a:buNone/>
              <a:defRPr sz="17400" b="1">
                <a:solidFill>
                  <a:schemeClr val="accent1"/>
                </a:solidFill>
              </a:defRPr>
            </a:lvl1pPr>
            <a:lvl4pPr>
              <a:defRPr sz="17400"/>
            </a:lvl4pPr>
            <a:lvl5pPr>
              <a:defRPr sz="17400"/>
            </a:lvl5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613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-72000"/>
            <a:ext cx="12192000" cy="6309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00"/>
            <a:ext cx="12192000" cy="6248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526" y="1709739"/>
            <a:ext cx="7704138" cy="19351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63526" y="3789363"/>
            <a:ext cx="7704138" cy="2447925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Font typeface="Wingdings 2" panose="05020102010507070707" pitchFamily="18" charset="2"/>
              <a:buChar char="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Unterpunkte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63525" y="6394973"/>
            <a:ext cx="356979" cy="305343"/>
          </a:xfrm>
        </p:spPr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25" y="1709740"/>
            <a:ext cx="2396402" cy="2349684"/>
          </a:xfrm>
        </p:spPr>
        <p:txBody>
          <a:bodyPr wrap="none" tIns="0" rIns="0" bIns="0" anchor="b" anchorCtr="0">
            <a:normAutofit/>
          </a:bodyPr>
          <a:lstStyle>
            <a:lvl1pPr marL="0" indent="0" algn="l">
              <a:buNone/>
              <a:defRPr sz="17400" b="1">
                <a:solidFill>
                  <a:schemeClr val="bg1"/>
                </a:solidFill>
              </a:defRPr>
            </a:lvl1pPr>
            <a:lvl4pPr>
              <a:defRPr sz="17400"/>
            </a:lvl4pPr>
            <a:lvl5pPr>
              <a:defRPr sz="17400"/>
            </a:lvl5pPr>
          </a:lstStyle>
          <a:p>
            <a:pPr lvl="0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782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21195"/>
          <a:stretch/>
        </p:blipFill>
        <p:spPr>
          <a:xfrm>
            <a:off x="0" y="1180974"/>
            <a:ext cx="393957" cy="50723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4000" y="1197000"/>
            <a:ext cx="7703663" cy="5040312"/>
          </a:xfrm>
        </p:spPr>
        <p:txBody>
          <a:bodyPr rIns="0" anchor="ctr"/>
          <a:lstStyle>
            <a:lvl1pPr marL="358775" indent="-358775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"/>
              <a:tabLst>
                <a:tab pos="1257300" algn="l"/>
              </a:tabLst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"/>
              <a:tabLst>
                <a:tab pos="1255713" algn="l"/>
              </a:tabLst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4290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"/>
              <a:tabLst>
                <a:tab pos="1255713" algn="l"/>
              </a:tabLst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4290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"/>
              <a:tabLst>
                <a:tab pos="1255713" algn="l"/>
              </a:tabLst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34290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Char char=""/>
              <a:tabLst>
                <a:tab pos="1255713" algn="l"/>
              </a:tabLst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TOP 1: Text eingeben</a:t>
            </a:r>
          </a:p>
          <a:p>
            <a:pPr lvl="0"/>
            <a:r>
              <a:rPr lang="de-DE" dirty="0"/>
              <a:t>TOP 2: Text eingeben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8112125" y="1197000"/>
            <a:ext cx="3816350" cy="504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46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162658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37288"/>
            <a:ext cx="7343775" cy="157683"/>
          </a:xfr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de-DE" dirty="0"/>
              <a:t>Quelle / Bildrecht angeben oder Zeile löschen</a:t>
            </a:r>
          </a:p>
        </p:txBody>
      </p:sp>
    </p:spTree>
    <p:extLst>
      <p:ext uri="{BB962C8B-B14F-4D97-AF65-F5344CB8AC3E}">
        <p14:creationId xmlns:p14="http://schemas.microsoft.com/office/powerpoint/2010/main" val="9696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4000" y="261000"/>
            <a:ext cx="11664950" cy="6492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Kernbotschaft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4000" y="1197000"/>
            <a:ext cx="11664950" cy="5040312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3888" y="6394972"/>
            <a:ext cx="7343775" cy="3053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DE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3525" y="6394973"/>
            <a:ext cx="360363" cy="3053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DEFB58-3D0B-4D89-9AD3-829C9F74B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2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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113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 2" panose="05020102010507070707" pitchFamily="18" charset="2"/>
        <a:buChar char="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66">
          <p15:clr>
            <a:srgbClr val="F26B43"/>
          </p15:clr>
        </p15:guide>
        <p15:guide id="2" pos="1935">
          <p15:clr>
            <a:srgbClr val="547EBF"/>
          </p15:clr>
        </p15:guide>
        <p15:guide id="3" pos="2026">
          <p15:clr>
            <a:srgbClr val="547EBF"/>
          </p15:clr>
        </p15:guide>
        <p15:guide id="4" pos="2570">
          <p15:clr>
            <a:srgbClr val="9FCC3B"/>
          </p15:clr>
        </p15:guide>
        <p15:guide id="5" pos="2661">
          <p15:clr>
            <a:srgbClr val="9FCC3B"/>
          </p15:clr>
        </p15:guide>
        <p15:guide id="6" pos="3795">
          <p15:clr>
            <a:srgbClr val="547EBF"/>
          </p15:clr>
        </p15:guide>
        <p15:guide id="7" pos="3885">
          <p15:clr>
            <a:srgbClr val="547EBF"/>
          </p15:clr>
        </p15:guide>
        <p15:guide id="8" pos="5019">
          <p15:clr>
            <a:srgbClr val="9FCC3B"/>
          </p15:clr>
        </p15:guide>
        <p15:guide id="9" pos="5110">
          <p15:clr>
            <a:srgbClr val="9FCC3B"/>
          </p15:clr>
        </p15:guide>
        <p15:guide id="10" pos="5654">
          <p15:clr>
            <a:srgbClr val="547EBF"/>
          </p15:clr>
        </p15:guide>
        <p15:guide id="11" pos="5745">
          <p15:clr>
            <a:srgbClr val="547EBF"/>
          </p15:clr>
        </p15:guide>
        <p15:guide id="12" pos="7514">
          <p15:clr>
            <a:srgbClr val="F26B43"/>
          </p15:clr>
        </p15:guide>
        <p15:guide id="13" orient="horz" pos="3929">
          <p15:clr>
            <a:srgbClr val="F26B43"/>
          </p15:clr>
        </p15:guide>
        <p15:guide id="14" orient="horz" pos="3203">
          <p15:clr>
            <a:srgbClr val="547EBF"/>
          </p15:clr>
        </p15:guide>
        <p15:guide id="15" orient="horz" pos="3112">
          <p15:clr>
            <a:srgbClr val="547EBF"/>
          </p15:clr>
        </p15:guide>
        <p15:guide id="16" orient="horz" pos="2387">
          <p15:clr>
            <a:srgbClr val="547EBF"/>
          </p15:clr>
        </p15:guide>
        <p15:guide id="17" orient="horz" pos="1480">
          <p15:clr>
            <a:srgbClr val="547EBF"/>
          </p15:clr>
        </p15:guide>
        <p15:guide id="18" orient="horz" pos="1570">
          <p15:clr>
            <a:srgbClr val="547EBF"/>
          </p15:clr>
        </p15:guide>
        <p15:guide id="19" orient="horz" pos="2296">
          <p15:clr>
            <a:srgbClr val="547EBF"/>
          </p15:clr>
        </p15:guide>
        <p15:guide id="20" orient="horz" pos="754">
          <p15:clr>
            <a:srgbClr val="F26B43"/>
          </p15:clr>
        </p15:guide>
        <p15:guide id="21" orient="horz" pos="573">
          <p15:clr>
            <a:srgbClr val="A4A3A4"/>
          </p15:clr>
        </p15:guide>
        <p15:guide id="22" orient="horz" pos="164">
          <p15:clr>
            <a:srgbClr val="F26B43"/>
          </p15:clr>
        </p15:guide>
        <p15:guide id="23" orient="horz" pos="2931">
          <p15:clr>
            <a:srgbClr val="9FCC3B"/>
          </p15:clr>
        </p15:guide>
        <p15:guide id="24" orient="horz" pos="2840">
          <p15:clr>
            <a:srgbClr val="9FCC3B"/>
          </p15:clr>
        </p15:guide>
        <p15:guide id="25" orient="horz" pos="1752">
          <p15:clr>
            <a:srgbClr val="9FCC3B"/>
          </p15:clr>
        </p15:guide>
        <p15:guide id="26" orient="horz" pos="1843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fe8693ff-917a-4c47-afb1-3f4bd0493388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0" b="18246"/>
          <a:stretch/>
        </p:blipFill>
        <p:spPr>
          <a:xfrm>
            <a:off x="0" y="1883969"/>
            <a:ext cx="12193200" cy="487100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Pilotprojekt </a:t>
            </a:r>
            <a:r>
              <a:rPr lang="de-DE" dirty="0" err="1" smtClean="0"/>
              <a:t>MOBIshuttle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Sebastian Egerland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Angebotsplanung / Dresdner Verkehrsbetriebe AG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MOBIshuttle</a:t>
            </a:r>
            <a:r>
              <a:rPr lang="de-DE" dirty="0" smtClean="0"/>
              <a:t> ist teilweise barrierefrei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15" y="1631547"/>
            <a:ext cx="5188785" cy="3459190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264480" y="1517316"/>
            <a:ext cx="4132692" cy="3687653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2 Fahrzeuge mit Rampe und Möglichkeit zur Mitfahrt im Rollstuhl</a:t>
            </a:r>
          </a:p>
          <a:p>
            <a:pPr lvl="1"/>
            <a:r>
              <a:rPr lang="de-DE" dirty="0" smtClean="0"/>
              <a:t>Maximalmaße: Länge</a:t>
            </a:r>
            <a:r>
              <a:rPr lang="de-DE" dirty="0"/>
              <a:t>: 115 </a:t>
            </a:r>
            <a:r>
              <a:rPr lang="de-DE" dirty="0" smtClean="0"/>
              <a:t>cm, Breite</a:t>
            </a:r>
            <a:r>
              <a:rPr lang="de-DE" dirty="0"/>
              <a:t>: 80 </a:t>
            </a:r>
            <a:r>
              <a:rPr lang="de-DE" dirty="0" smtClean="0"/>
              <a:t>cm, Einfahrhöhe</a:t>
            </a:r>
            <a:r>
              <a:rPr lang="de-DE" dirty="0"/>
              <a:t>: 143cm</a:t>
            </a:r>
            <a:r>
              <a:rPr lang="de-DE" dirty="0" smtClean="0"/>
              <a:t>, Innenhöhe</a:t>
            </a:r>
            <a:r>
              <a:rPr lang="de-DE" dirty="0"/>
              <a:t>: </a:t>
            </a:r>
            <a:r>
              <a:rPr lang="de-DE" dirty="0" smtClean="0"/>
              <a:t>147cm</a:t>
            </a:r>
            <a:endParaRPr lang="de-DE" dirty="0"/>
          </a:p>
          <a:p>
            <a:pPr lvl="1"/>
            <a:r>
              <a:rPr lang="de-DE" dirty="0" smtClean="0"/>
              <a:t>Maximalgewicht 250 kg</a:t>
            </a:r>
          </a:p>
          <a:p>
            <a:r>
              <a:rPr lang="de-DE" dirty="0" smtClean="0"/>
              <a:t>Nutzung der App per Voice-Over-Funktion möglich</a:t>
            </a:r>
          </a:p>
          <a:p>
            <a:r>
              <a:rPr lang="de-DE" dirty="0" smtClean="0"/>
              <a:t>Telefonische Buchbarkeit seit Januar 2023 möglich</a:t>
            </a:r>
          </a:p>
          <a:p>
            <a:endParaRPr lang="de-DE" dirty="0" smtClean="0"/>
          </a:p>
          <a:p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397174" y="1064317"/>
            <a:ext cx="2427881" cy="4321103"/>
            <a:chOff x="4397174" y="1064317"/>
            <a:chExt cx="2427881" cy="4321103"/>
          </a:xfrm>
        </p:grpSpPr>
        <p:pic>
          <p:nvPicPr>
            <p:cNvPr id="7" name="Picture 26" descr="iPhone6_mockup_front_white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4397174" y="1064317"/>
              <a:ext cx="2427881" cy="4321103"/>
            </a:xfrm>
            <a:prstGeom prst="rect">
              <a:avLst/>
            </a:prstGeom>
          </p:spPr>
        </p:pic>
        <p:pic>
          <p:nvPicPr>
            <p:cNvPr id="2050" name="Picture 2" descr="349528b5-a4b5-43e0-ba45-60fd6c6a440d@dvba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00"/>
            <a:stretch/>
          </p:blipFill>
          <p:spPr bwMode="auto">
            <a:xfrm>
              <a:off x="4711011" y="1699801"/>
              <a:ext cx="1800205" cy="311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llipse 11"/>
          <p:cNvSpPr/>
          <p:nvPr/>
        </p:nvSpPr>
        <p:spPr>
          <a:xfrm>
            <a:off x="4607001" y="3435192"/>
            <a:ext cx="1904215" cy="622169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3392062" y="3062224"/>
            <a:ext cx="1214937" cy="614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786112" y="2591845"/>
            <a:ext cx="1183341" cy="1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786112" y="2850303"/>
            <a:ext cx="1183341" cy="1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785159" y="3176734"/>
            <a:ext cx="1183341" cy="1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 jetzt deutlich mehr männliche Nutzer, Frauen scheinen im hohen Alter offener für neue Mobilitätsformen zu sein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23888" y="6276616"/>
            <a:ext cx="7343775" cy="157683"/>
          </a:xfrm>
        </p:spPr>
        <p:txBody>
          <a:bodyPr/>
          <a:lstStyle/>
          <a:p>
            <a:r>
              <a:rPr lang="de-DE" dirty="0" smtClean="0"/>
              <a:t>Quelle: begleitende Marktforschung, Stichtag 31.12.2022, n=675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349586" y="2920181"/>
            <a:ext cx="1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3" y="1383039"/>
            <a:ext cx="7825839" cy="46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Telefonische Buchung | Registrierung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1800" dirty="0" smtClean="0"/>
              <a:t>Variante </a:t>
            </a:r>
            <a:r>
              <a:rPr lang="de-DE" sz="1800" dirty="0"/>
              <a:t>A: Smartphone vorhanden - Registrierung mit dem Smartphone des Kunden (Teil 1/2)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12</a:t>
            </a:fld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1647709" y="913163"/>
            <a:ext cx="2427881" cy="4321103"/>
            <a:chOff x="2133793" y="804445"/>
            <a:chExt cx="2697645" cy="4801225"/>
          </a:xfrm>
        </p:grpSpPr>
        <p:pic>
          <p:nvPicPr>
            <p:cNvPr id="20" name="Picture 23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2133793" y="804445"/>
              <a:ext cx="2697645" cy="4801225"/>
            </a:xfrm>
            <a:prstGeom prst="rect">
              <a:avLst/>
            </a:prstGeom>
          </p:spPr>
        </p:pic>
        <p:pic>
          <p:nvPicPr>
            <p:cNvPr id="21" name="Bildplatzhalter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3"/>
            <a:stretch/>
          </p:blipFill>
          <p:spPr>
            <a:xfrm>
              <a:off x="2491142" y="1509131"/>
              <a:ext cx="1968038" cy="3467965"/>
            </a:xfrm>
            <a:prstGeom prst="rect">
              <a:avLst/>
            </a:prstGeom>
          </p:spPr>
        </p:pic>
      </p:grpSp>
      <p:grpSp>
        <p:nvGrpSpPr>
          <p:cNvPr id="28" name="Gruppieren 27"/>
          <p:cNvGrpSpPr/>
          <p:nvPr/>
        </p:nvGrpSpPr>
        <p:grpSpPr>
          <a:xfrm>
            <a:off x="4613660" y="913163"/>
            <a:ext cx="2427881" cy="4321103"/>
            <a:chOff x="4831438" y="804445"/>
            <a:chExt cx="2697645" cy="4801225"/>
          </a:xfrm>
        </p:grpSpPr>
        <p:pic>
          <p:nvPicPr>
            <p:cNvPr id="23" name="Picture 26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4831438" y="804445"/>
              <a:ext cx="2697645" cy="4801225"/>
            </a:xfrm>
            <a:prstGeom prst="rect">
              <a:avLst/>
            </a:prstGeom>
          </p:spPr>
        </p:pic>
        <p:pic>
          <p:nvPicPr>
            <p:cNvPr id="24" name="Bildplatzhalter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8" b="8778"/>
            <a:stretch>
              <a:fillRect/>
            </a:stretch>
          </p:blipFill>
          <p:spPr>
            <a:xfrm>
              <a:off x="5185258" y="1512929"/>
              <a:ext cx="1968500" cy="3474244"/>
            </a:xfrm>
            <a:prstGeom prst="rect">
              <a:avLst/>
            </a:prstGeom>
          </p:spPr>
        </p:pic>
      </p:grpSp>
      <p:grpSp>
        <p:nvGrpSpPr>
          <p:cNvPr id="29" name="Gruppieren 28"/>
          <p:cNvGrpSpPr/>
          <p:nvPr/>
        </p:nvGrpSpPr>
        <p:grpSpPr>
          <a:xfrm>
            <a:off x="7579611" y="947412"/>
            <a:ext cx="2427881" cy="4321103"/>
            <a:chOff x="7579609" y="804445"/>
            <a:chExt cx="2697645" cy="4801225"/>
          </a:xfrm>
        </p:grpSpPr>
        <p:pic>
          <p:nvPicPr>
            <p:cNvPr id="25" name="Picture 23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7579609" y="804445"/>
              <a:ext cx="2697645" cy="4801225"/>
            </a:xfrm>
            <a:prstGeom prst="rect">
              <a:avLst/>
            </a:prstGeom>
          </p:spPr>
        </p:pic>
        <p:pic>
          <p:nvPicPr>
            <p:cNvPr id="26" name="Bildplatzhalter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1" b="8761"/>
            <a:stretch>
              <a:fillRect/>
            </a:stretch>
          </p:blipFill>
          <p:spPr>
            <a:xfrm>
              <a:off x="7917243" y="1512929"/>
              <a:ext cx="1967706" cy="3474244"/>
            </a:xfrm>
            <a:prstGeom prst="rect">
              <a:avLst/>
            </a:prstGeom>
          </p:spPr>
        </p:pic>
      </p:grpSp>
      <p:sp>
        <p:nvSpPr>
          <p:cNvPr id="27" name="Inhaltsplatzhalter 2"/>
          <p:cNvSpPr>
            <a:spLocks noGrp="1"/>
          </p:cNvSpPr>
          <p:nvPr>
            <p:ph idx="1"/>
          </p:nvPr>
        </p:nvSpPr>
        <p:spPr>
          <a:xfrm>
            <a:off x="1647709" y="5310846"/>
            <a:ext cx="2427881" cy="86245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MOBIshuttle-App im App-Store suchen</a:t>
            </a:r>
            <a:endParaRPr lang="de-DE" sz="1500" dirty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4613659" y="5310847"/>
            <a:ext cx="2427881" cy="862459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+mj-lt"/>
              <a:buAutoNum type="arabicPeriod" startAt="2"/>
            </a:pPr>
            <a:r>
              <a:rPr lang="de-DE" sz="1500" dirty="0"/>
              <a:t>App installieren und danach öffnen</a:t>
            </a:r>
          </a:p>
        </p:txBody>
      </p:sp>
      <p:sp>
        <p:nvSpPr>
          <p:cNvPr id="31" name="Inhaltsplatzhalter 2"/>
          <p:cNvSpPr txBox="1">
            <a:spLocks/>
          </p:cNvSpPr>
          <p:nvPr/>
        </p:nvSpPr>
        <p:spPr>
          <a:xfrm>
            <a:off x="7770111" y="5310846"/>
            <a:ext cx="2427881" cy="862459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+mj-lt"/>
              <a:buAutoNum type="arabicPeriod" startAt="3"/>
            </a:pPr>
            <a:r>
              <a:rPr lang="de-DE" sz="1500" dirty="0"/>
              <a:t>Start</a:t>
            </a: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3888" y="6394972"/>
            <a:ext cx="7343775" cy="305343"/>
          </a:xfrm>
        </p:spPr>
        <p:txBody>
          <a:bodyPr/>
          <a:lstStyle/>
          <a:p>
            <a:r>
              <a:rPr lang="de-DE" dirty="0"/>
              <a:t>MOBIshuttle – Telefonische Buchung</a:t>
            </a:r>
          </a:p>
        </p:txBody>
      </p:sp>
    </p:spTree>
    <p:extLst>
      <p:ext uri="{BB962C8B-B14F-4D97-AF65-F5344CB8AC3E}">
        <p14:creationId xmlns:p14="http://schemas.microsoft.com/office/powerpoint/2010/main" val="25524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Telefonische Buchung | Registrierung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 smtClean="0"/>
              <a:t>Variante </a:t>
            </a:r>
            <a:r>
              <a:rPr lang="de-DE" sz="1800" dirty="0"/>
              <a:t>A: Smartphone vorhanden - Registrierung mit dem Smartphone des Kunden (Teil 2/2)</a:t>
            </a:r>
            <a:endParaRPr lang="de-DE" sz="18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13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2444769" y="910287"/>
            <a:ext cx="2427881" cy="4321103"/>
            <a:chOff x="3276792" y="690898"/>
            <a:chExt cx="2697645" cy="4801225"/>
          </a:xfrm>
        </p:grpSpPr>
        <p:pic>
          <p:nvPicPr>
            <p:cNvPr id="8" name="Picture 28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3276792" y="690898"/>
              <a:ext cx="2697645" cy="4801225"/>
            </a:xfrm>
            <a:prstGeom prst="rect">
              <a:avLst/>
            </a:prstGeom>
          </p:spPr>
        </p:pic>
        <p:pic>
          <p:nvPicPr>
            <p:cNvPr id="10" name="Bildplatzhalter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8" b="8778"/>
            <a:stretch>
              <a:fillRect/>
            </a:stretch>
          </p:blipFill>
          <p:spPr>
            <a:xfrm>
              <a:off x="3633305" y="1399382"/>
              <a:ext cx="1968500" cy="3474244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18979" y="910287"/>
            <a:ext cx="2427881" cy="4321103"/>
            <a:chOff x="579148" y="690898"/>
            <a:chExt cx="2697645" cy="4801225"/>
          </a:xfrm>
        </p:grpSpPr>
        <p:pic>
          <p:nvPicPr>
            <p:cNvPr id="7" name="Picture 26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579148" y="690898"/>
              <a:ext cx="2697645" cy="4801225"/>
            </a:xfrm>
            <a:prstGeom prst="rect">
              <a:avLst/>
            </a:prstGeom>
          </p:spPr>
        </p:pic>
        <p:pic>
          <p:nvPicPr>
            <p:cNvPr id="11" name="Bildplatzhalter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8" b="8768"/>
            <a:stretch>
              <a:fillRect/>
            </a:stretch>
          </p:blipFill>
          <p:spPr>
            <a:xfrm>
              <a:off x="936143" y="1367632"/>
              <a:ext cx="1968500" cy="3475038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4870559" y="910284"/>
            <a:ext cx="2427881" cy="4321103"/>
            <a:chOff x="5974437" y="690898"/>
            <a:chExt cx="2697645" cy="4801225"/>
          </a:xfrm>
        </p:grpSpPr>
        <p:pic>
          <p:nvPicPr>
            <p:cNvPr id="9" name="Picture 29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5974437" y="690898"/>
              <a:ext cx="2697645" cy="4801225"/>
            </a:xfrm>
            <a:prstGeom prst="rect">
              <a:avLst/>
            </a:prstGeom>
          </p:spPr>
        </p:pic>
        <p:pic>
          <p:nvPicPr>
            <p:cNvPr id="12" name="Bildplatzhalter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2" b="8752"/>
            <a:stretch>
              <a:fillRect/>
            </a:stretch>
          </p:blipFill>
          <p:spPr>
            <a:xfrm>
              <a:off x="6335230" y="1408907"/>
              <a:ext cx="1967707" cy="3475038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7296349" y="922563"/>
            <a:ext cx="2427881" cy="4321103"/>
            <a:chOff x="8727303" y="690898"/>
            <a:chExt cx="2697645" cy="4801225"/>
          </a:xfrm>
        </p:grpSpPr>
        <p:pic>
          <p:nvPicPr>
            <p:cNvPr id="6" name="Picture 23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8727303" y="690898"/>
              <a:ext cx="2697645" cy="4801225"/>
            </a:xfrm>
            <a:prstGeom prst="rect">
              <a:avLst/>
            </a:prstGeom>
          </p:spPr>
        </p:pic>
        <p:pic>
          <p:nvPicPr>
            <p:cNvPr id="13" name="Bildplatzhalter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5"/>
            <a:stretch/>
          </p:blipFill>
          <p:spPr>
            <a:xfrm>
              <a:off x="9089232" y="1408907"/>
              <a:ext cx="1968038" cy="3467894"/>
            </a:xfrm>
            <a:prstGeom prst="rect">
              <a:avLst/>
            </a:prstGeom>
          </p:spPr>
        </p:pic>
      </p:grp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266114" y="5231390"/>
            <a:ext cx="2053992" cy="86245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+mj-lt"/>
              <a:buAutoNum type="arabicPeriod" startAt="4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Telefonnummer </a:t>
            </a: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>eingeben, Registrierungscode </a:t>
            </a: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wird per SMS versandt</a:t>
            </a:r>
            <a:endParaRPr lang="de-DE" sz="1500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2590559" y="5235788"/>
            <a:ext cx="2060469" cy="862459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+mj-lt"/>
              <a:buAutoNum type="arabicPeriod" startAt="5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Registrierungscode aus der SMS eingeben</a:t>
            </a:r>
            <a:endParaRPr lang="de-DE" sz="1500" dirty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5092181" y="5210089"/>
            <a:ext cx="2119628" cy="862459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+mj-lt"/>
              <a:buAutoNum type="arabicPeriod" startAt="6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Vorname, Name, </a:t>
            </a: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>E-Mail-Adresse eingeben,</a:t>
            </a: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de-DE" sz="15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de-DE" sz="1500" dirty="0" smtClean="0"/>
              <a:t>AGB</a:t>
            </a:r>
            <a:r>
              <a:rPr lang="de-DE" sz="1500" dirty="0"/>
              <a:t>, Datenschutz </a:t>
            </a:r>
            <a:r>
              <a:rPr lang="de-DE" sz="1500" dirty="0" smtClean="0"/>
              <a:t>akzeptieren, Kontaktwunsch freiwillig</a:t>
            </a:r>
            <a:endParaRPr lang="de-DE" sz="1500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7561839" y="5255942"/>
            <a:ext cx="2170629" cy="862459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+mj-lt"/>
              <a:buAutoNum type="arabicPeriod" startAt="7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Zahlungsmethode hinterlegen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3888" y="6394972"/>
            <a:ext cx="7343775" cy="305343"/>
          </a:xfrm>
        </p:spPr>
        <p:txBody>
          <a:bodyPr/>
          <a:lstStyle/>
          <a:p>
            <a:r>
              <a:rPr lang="de-DE" dirty="0"/>
              <a:t>MOBIshuttle – Telefonische Buchung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9724230" y="898008"/>
            <a:ext cx="2427881" cy="4321103"/>
            <a:chOff x="731548" y="843298"/>
            <a:chExt cx="2697645" cy="4801225"/>
          </a:xfrm>
        </p:grpSpPr>
        <p:pic>
          <p:nvPicPr>
            <p:cNvPr id="24" name="Picture 23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731548" y="843298"/>
              <a:ext cx="2697645" cy="4801225"/>
            </a:xfrm>
            <a:prstGeom prst="rect">
              <a:avLst/>
            </a:prstGeom>
          </p:spPr>
        </p:pic>
        <p:pic>
          <p:nvPicPr>
            <p:cNvPr id="25" name="Bildplatzhalter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8" b="8768"/>
            <a:stretch>
              <a:fillRect/>
            </a:stretch>
          </p:blipFill>
          <p:spPr>
            <a:xfrm>
              <a:off x="1089025" y="1520032"/>
              <a:ext cx="1968500" cy="3475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26" name="Inhaltsplatzhalter 2"/>
          <p:cNvSpPr txBox="1">
            <a:spLocks/>
          </p:cNvSpPr>
          <p:nvPr/>
        </p:nvSpPr>
        <p:spPr>
          <a:xfrm>
            <a:off x="9857131" y="5219111"/>
            <a:ext cx="2246622" cy="862459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+mj-lt"/>
              <a:buAutoNum type="arabicPeriod" startAt="8"/>
            </a:pP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>Herzlich Willkommen!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83200" y="2629647"/>
            <a:ext cx="1183341" cy="1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060813" y="1914526"/>
            <a:ext cx="444388" cy="14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Telefonische Buchung | Registrierung</a:t>
            </a:r>
            <a:r>
              <a:rPr lang="de-DE"/>
              <a:t/>
            </a:r>
            <a:br>
              <a:rPr lang="de-DE"/>
            </a:br>
            <a:r>
              <a:rPr lang="de-DE" sz="1800" smtClean="0"/>
              <a:t>Variante B: Mobiltelefon </a:t>
            </a:r>
            <a:r>
              <a:rPr lang="de-DE" sz="1800" dirty="0"/>
              <a:t>vorhanden - Registrierung mit dem Tablet/Smartphone des </a:t>
            </a:r>
            <a:r>
              <a:rPr lang="de-DE" sz="1800" dirty="0" smtClean="0"/>
              <a:t>Kundensupports</a:t>
            </a:r>
            <a:endParaRPr lang="de-DE" sz="18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14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2444769" y="910287"/>
            <a:ext cx="2427881" cy="4321103"/>
            <a:chOff x="3276792" y="690898"/>
            <a:chExt cx="2697645" cy="4801225"/>
          </a:xfrm>
        </p:grpSpPr>
        <p:pic>
          <p:nvPicPr>
            <p:cNvPr id="8" name="Picture 28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3276792" y="690898"/>
              <a:ext cx="2697645" cy="4801225"/>
            </a:xfrm>
            <a:prstGeom prst="rect">
              <a:avLst/>
            </a:prstGeom>
          </p:spPr>
        </p:pic>
        <p:pic>
          <p:nvPicPr>
            <p:cNvPr id="10" name="Bildplatzhalter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8" b="8778"/>
            <a:stretch>
              <a:fillRect/>
            </a:stretch>
          </p:blipFill>
          <p:spPr>
            <a:xfrm>
              <a:off x="3633305" y="1399382"/>
              <a:ext cx="1968500" cy="3474244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18979" y="910287"/>
            <a:ext cx="2427881" cy="4321103"/>
            <a:chOff x="579148" y="690898"/>
            <a:chExt cx="2697645" cy="4801225"/>
          </a:xfrm>
        </p:grpSpPr>
        <p:pic>
          <p:nvPicPr>
            <p:cNvPr id="7" name="Picture 26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579148" y="690898"/>
              <a:ext cx="2697645" cy="4801225"/>
            </a:xfrm>
            <a:prstGeom prst="rect">
              <a:avLst/>
            </a:prstGeom>
          </p:spPr>
        </p:pic>
        <p:pic>
          <p:nvPicPr>
            <p:cNvPr id="11" name="Bildplatzhalter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8" b="8768"/>
            <a:stretch>
              <a:fillRect/>
            </a:stretch>
          </p:blipFill>
          <p:spPr>
            <a:xfrm>
              <a:off x="936143" y="1367632"/>
              <a:ext cx="1968500" cy="3475038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4870559" y="910284"/>
            <a:ext cx="2427881" cy="4321103"/>
            <a:chOff x="5974437" y="690898"/>
            <a:chExt cx="2697645" cy="4801225"/>
          </a:xfrm>
        </p:grpSpPr>
        <p:pic>
          <p:nvPicPr>
            <p:cNvPr id="9" name="Picture 29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5974437" y="690898"/>
              <a:ext cx="2697645" cy="4801225"/>
            </a:xfrm>
            <a:prstGeom prst="rect">
              <a:avLst/>
            </a:prstGeom>
          </p:spPr>
        </p:pic>
        <p:pic>
          <p:nvPicPr>
            <p:cNvPr id="12" name="Bildplatzhalter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2" b="8752"/>
            <a:stretch>
              <a:fillRect/>
            </a:stretch>
          </p:blipFill>
          <p:spPr>
            <a:xfrm>
              <a:off x="6335230" y="1408907"/>
              <a:ext cx="1967707" cy="3475038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7296349" y="922563"/>
            <a:ext cx="2427881" cy="4321103"/>
            <a:chOff x="8727303" y="690898"/>
            <a:chExt cx="2697645" cy="4801225"/>
          </a:xfrm>
        </p:grpSpPr>
        <p:pic>
          <p:nvPicPr>
            <p:cNvPr id="6" name="Picture 23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8727303" y="690898"/>
              <a:ext cx="2697645" cy="4801225"/>
            </a:xfrm>
            <a:prstGeom prst="rect">
              <a:avLst/>
            </a:prstGeom>
          </p:spPr>
        </p:pic>
        <p:pic>
          <p:nvPicPr>
            <p:cNvPr id="13" name="Bildplatzhalter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5"/>
            <a:stretch/>
          </p:blipFill>
          <p:spPr>
            <a:xfrm>
              <a:off x="9089232" y="1408907"/>
              <a:ext cx="1968038" cy="3467894"/>
            </a:xfrm>
            <a:prstGeom prst="rect">
              <a:avLst/>
            </a:prstGeom>
          </p:spPr>
        </p:pic>
      </p:grp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266114" y="5231390"/>
            <a:ext cx="2034956" cy="115130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Telefonnummer </a:t>
            </a: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>eingeben, Registrierungscode </a:t>
            </a: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wird per SMS versandt</a:t>
            </a:r>
            <a:endParaRPr lang="de-DE" sz="1500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2590559" y="5235788"/>
            <a:ext cx="2060469" cy="862459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+mj-lt"/>
              <a:buAutoNum type="arabicPeriod" startAt="2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Registrierungscode aus der SMS eingeben</a:t>
            </a:r>
            <a:endParaRPr lang="de-DE" sz="1500" dirty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5036366" y="5243666"/>
            <a:ext cx="2119628" cy="1355097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+mj-lt"/>
              <a:buAutoNum type="arabicPeriod" startAt="3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Vorname, Name, </a:t>
            </a: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>E-Mail-Adresse eingeben,</a:t>
            </a: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de-DE" sz="15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de-DE" sz="1500" dirty="0"/>
              <a:t>AGB, Datenschutz akzeptieren, Kontaktwunsch </a:t>
            </a:r>
            <a:r>
              <a:rPr lang="de-DE" sz="1500" dirty="0" smtClean="0"/>
              <a:t>freiwillig</a:t>
            </a:r>
            <a:endParaRPr lang="de-DE" sz="1500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7561839" y="5255942"/>
            <a:ext cx="2170629" cy="862459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+mj-lt"/>
              <a:buAutoNum type="arabicPeriod" startAt="4"/>
            </a:pPr>
            <a:r>
              <a:rPr lang="de-DE" sz="1500" dirty="0">
                <a:solidFill>
                  <a:schemeClr val="accent6">
                    <a:lumMod val="10000"/>
                  </a:schemeClr>
                </a:solidFill>
              </a:rPr>
              <a:t>Zahlungsmethode hinterlegen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23888" y="6394972"/>
            <a:ext cx="7343775" cy="305343"/>
          </a:xfrm>
        </p:spPr>
        <p:txBody>
          <a:bodyPr/>
          <a:lstStyle/>
          <a:p>
            <a:r>
              <a:rPr lang="de-DE" dirty="0"/>
              <a:t>MOBIshuttle – Telefonische Buchung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9724230" y="898008"/>
            <a:ext cx="2427881" cy="4321103"/>
            <a:chOff x="731548" y="843298"/>
            <a:chExt cx="2697645" cy="4801225"/>
          </a:xfrm>
        </p:grpSpPr>
        <p:pic>
          <p:nvPicPr>
            <p:cNvPr id="24" name="Picture 23" descr="iPhone6_mockup_front_white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1426" r="8011" b="3061"/>
            <a:stretch/>
          </p:blipFill>
          <p:spPr>
            <a:xfrm>
              <a:off x="731548" y="843298"/>
              <a:ext cx="2697645" cy="4801225"/>
            </a:xfrm>
            <a:prstGeom prst="rect">
              <a:avLst/>
            </a:prstGeom>
          </p:spPr>
        </p:pic>
        <p:pic>
          <p:nvPicPr>
            <p:cNvPr id="25" name="Bildplatzhalter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8" b="8768"/>
            <a:stretch>
              <a:fillRect/>
            </a:stretch>
          </p:blipFill>
          <p:spPr>
            <a:xfrm>
              <a:off x="1089025" y="1520032"/>
              <a:ext cx="1968500" cy="3475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26" name="Inhaltsplatzhalter 2"/>
          <p:cNvSpPr txBox="1">
            <a:spLocks/>
          </p:cNvSpPr>
          <p:nvPr/>
        </p:nvSpPr>
        <p:spPr>
          <a:xfrm>
            <a:off x="9891291" y="5219111"/>
            <a:ext cx="2212462" cy="862459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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l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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+mj-lt"/>
              <a:buAutoNum type="arabicPeriod" startAt="5"/>
            </a:pPr>
            <a:r>
              <a:rPr lang="de-DE" sz="1500" dirty="0" smtClean="0">
                <a:solidFill>
                  <a:schemeClr val="accent6">
                    <a:lumMod val="10000"/>
                  </a:schemeClr>
                </a:solidFill>
              </a:rPr>
              <a:t>Herzlich Willkommen!</a:t>
            </a: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83200" y="2629647"/>
            <a:ext cx="1183341" cy="1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060813" y="1914526"/>
            <a:ext cx="444388" cy="14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dem                       verbessert sich die </a:t>
            </a:r>
            <a:r>
              <a:rPr lang="de-DE" dirty="0" smtClean="0"/>
              <a:t>Erschließung. </a:t>
            </a:r>
            <a:br>
              <a:rPr lang="de-DE" dirty="0" smtClean="0"/>
            </a:br>
            <a:r>
              <a:rPr lang="de-DE" dirty="0" err="1" smtClean="0"/>
              <a:t>Ahnliche</a:t>
            </a:r>
            <a:r>
              <a:rPr lang="de-DE" dirty="0" smtClean="0"/>
              <a:t> </a:t>
            </a:r>
            <a:r>
              <a:rPr lang="de-DE" dirty="0"/>
              <a:t>Wege werden durch einen Algorithmus in einem Fahrzeug gebündelt.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388652" y="213882"/>
            <a:ext cx="1911922" cy="360000"/>
            <a:chOff x="681644" y="1654232"/>
            <a:chExt cx="955963" cy="180000"/>
          </a:xfrm>
        </p:grpSpPr>
        <p:sp>
          <p:nvSpPr>
            <p:cNvPr id="8" name="Rechteck 7"/>
            <p:cNvSpPr/>
            <p:nvPr/>
          </p:nvSpPr>
          <p:spPr bwMode="auto">
            <a:xfrm>
              <a:off x="681644" y="1654232"/>
              <a:ext cx="955963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2" y="1678065"/>
              <a:ext cx="908487" cy="144000"/>
            </a:xfrm>
            <a:prstGeom prst="rect">
              <a:avLst/>
            </a:prstGeom>
          </p:spPr>
        </p:pic>
      </p:grpSp>
      <p:sp>
        <p:nvSpPr>
          <p:cNvPr id="312" name="Inhaltsplatzhalter 1"/>
          <p:cNvSpPr txBox="1">
            <a:spLocks/>
          </p:cNvSpPr>
          <p:nvPr/>
        </p:nvSpPr>
        <p:spPr>
          <a:xfrm>
            <a:off x="9114277" y="1218950"/>
            <a:ext cx="2978994" cy="56062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/>
              <a:t>Straßenbahn- und Bushaltestellen werden durch virtuelle Haltepunkte ergänzt.</a:t>
            </a:r>
          </a:p>
          <a:p>
            <a:endParaRPr lang="de-DE" sz="1400"/>
          </a:p>
        </p:txBody>
      </p:sp>
      <p:pic>
        <p:nvPicPr>
          <p:cNvPr id="313" name="Grafik 3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2" y="934809"/>
            <a:ext cx="8502197" cy="5050069"/>
          </a:xfrm>
          <a:prstGeom prst="rect">
            <a:avLst/>
          </a:prstGeom>
        </p:spPr>
      </p:pic>
      <p:pic>
        <p:nvPicPr>
          <p:cNvPr id="314" name="Grafik 3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77" y="4246163"/>
            <a:ext cx="540000" cy="540000"/>
          </a:xfrm>
          <a:prstGeom prst="rect">
            <a:avLst/>
          </a:prstGeom>
        </p:spPr>
      </p:pic>
      <p:pic>
        <p:nvPicPr>
          <p:cNvPr id="315" name="Grafik 3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39" y="2933910"/>
            <a:ext cx="540000" cy="540000"/>
          </a:xfrm>
          <a:prstGeom prst="rect">
            <a:avLst/>
          </a:prstGeom>
        </p:spPr>
      </p:pic>
      <p:pic>
        <p:nvPicPr>
          <p:cNvPr id="316" name="Grafik 3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42" y="2422280"/>
            <a:ext cx="540000" cy="540000"/>
          </a:xfrm>
          <a:prstGeom prst="rect">
            <a:avLst/>
          </a:prstGeom>
        </p:spPr>
      </p:pic>
      <p:pic>
        <p:nvPicPr>
          <p:cNvPr id="317" name="Grafik 3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91" y="2077471"/>
            <a:ext cx="540000" cy="540000"/>
          </a:xfrm>
          <a:prstGeom prst="rect">
            <a:avLst/>
          </a:prstGeom>
        </p:spPr>
      </p:pic>
      <p:pic>
        <p:nvPicPr>
          <p:cNvPr id="318" name="Grafik 3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42" y="1375980"/>
            <a:ext cx="540000" cy="540000"/>
          </a:xfrm>
          <a:prstGeom prst="rect">
            <a:avLst/>
          </a:prstGeom>
        </p:spPr>
      </p:pic>
      <p:pic>
        <p:nvPicPr>
          <p:cNvPr id="319" name="Grafik 3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7" y="1585181"/>
            <a:ext cx="540000" cy="540000"/>
          </a:xfrm>
          <a:prstGeom prst="rect">
            <a:avLst/>
          </a:prstGeom>
        </p:spPr>
      </p:pic>
      <p:pic>
        <p:nvPicPr>
          <p:cNvPr id="320" name="Grafik 3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1" y="1286176"/>
            <a:ext cx="540000" cy="540000"/>
          </a:xfrm>
          <a:prstGeom prst="rect">
            <a:avLst/>
          </a:prstGeom>
        </p:spPr>
      </p:pic>
      <p:pic>
        <p:nvPicPr>
          <p:cNvPr id="321" name="Grafik 3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7" y="1330925"/>
            <a:ext cx="540000" cy="540000"/>
          </a:xfrm>
          <a:prstGeom prst="rect">
            <a:avLst/>
          </a:prstGeom>
        </p:spPr>
      </p:pic>
      <p:pic>
        <p:nvPicPr>
          <p:cNvPr id="322" name="Grafik 3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33" y="1945181"/>
            <a:ext cx="540000" cy="540000"/>
          </a:xfrm>
          <a:prstGeom prst="rect">
            <a:avLst/>
          </a:prstGeom>
        </p:spPr>
      </p:pic>
      <p:pic>
        <p:nvPicPr>
          <p:cNvPr id="323" name="Grafik 3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63" y="4521468"/>
            <a:ext cx="540000" cy="540000"/>
          </a:xfrm>
          <a:prstGeom prst="rect">
            <a:avLst/>
          </a:prstGeom>
        </p:spPr>
      </p:pic>
      <p:pic>
        <p:nvPicPr>
          <p:cNvPr id="324" name="Grafik 3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1" y="4250157"/>
            <a:ext cx="540000" cy="540000"/>
          </a:xfrm>
          <a:prstGeom prst="rect">
            <a:avLst/>
          </a:prstGeom>
        </p:spPr>
      </p:pic>
      <p:grpSp>
        <p:nvGrpSpPr>
          <p:cNvPr id="325" name="Gruppieren 324"/>
          <p:cNvGrpSpPr/>
          <p:nvPr/>
        </p:nvGrpSpPr>
        <p:grpSpPr>
          <a:xfrm>
            <a:off x="938421" y="1132485"/>
            <a:ext cx="7279009" cy="4376873"/>
            <a:chOff x="938421" y="1132485"/>
            <a:chExt cx="7279009" cy="4376873"/>
          </a:xfrm>
        </p:grpSpPr>
        <p:pic>
          <p:nvPicPr>
            <p:cNvPr id="326" name="Grafik 32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405" y="4165047"/>
              <a:ext cx="180000" cy="180000"/>
            </a:xfrm>
            <a:prstGeom prst="rect">
              <a:avLst/>
            </a:prstGeom>
          </p:spPr>
        </p:pic>
        <p:pic>
          <p:nvPicPr>
            <p:cNvPr id="327" name="Grafik 32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67" y="4309747"/>
              <a:ext cx="180000" cy="180000"/>
            </a:xfrm>
            <a:prstGeom prst="rect">
              <a:avLst/>
            </a:prstGeom>
          </p:spPr>
        </p:pic>
        <p:pic>
          <p:nvPicPr>
            <p:cNvPr id="328" name="Grafik 32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813" y="4428572"/>
              <a:ext cx="180000" cy="180000"/>
            </a:xfrm>
            <a:prstGeom prst="rect">
              <a:avLst/>
            </a:prstGeom>
          </p:spPr>
        </p:pic>
        <p:pic>
          <p:nvPicPr>
            <p:cNvPr id="329" name="Grafik 32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61" y="3085101"/>
              <a:ext cx="180000" cy="180000"/>
            </a:xfrm>
            <a:prstGeom prst="rect">
              <a:avLst/>
            </a:prstGeom>
          </p:spPr>
        </p:pic>
        <p:pic>
          <p:nvPicPr>
            <p:cNvPr id="330" name="Grafik 32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72" y="4636641"/>
              <a:ext cx="180000" cy="180000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634" y="4766481"/>
              <a:ext cx="180000" cy="180000"/>
            </a:xfrm>
            <a:prstGeom prst="rect">
              <a:avLst/>
            </a:prstGeom>
          </p:spPr>
        </p:pic>
        <p:pic>
          <p:nvPicPr>
            <p:cNvPr id="332" name="Grafik 33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984" y="4586481"/>
              <a:ext cx="180000" cy="180000"/>
            </a:xfrm>
            <a:prstGeom prst="rect">
              <a:avLst/>
            </a:prstGeom>
          </p:spPr>
        </p:pic>
        <p:pic>
          <p:nvPicPr>
            <p:cNvPr id="333" name="Grafik 33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794" y="4947770"/>
              <a:ext cx="180000" cy="180000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708" y="4838273"/>
              <a:ext cx="180000" cy="180000"/>
            </a:xfrm>
            <a:prstGeom prst="rect">
              <a:avLst/>
            </a:prstGeom>
          </p:spPr>
        </p:pic>
        <p:pic>
          <p:nvPicPr>
            <p:cNvPr id="335" name="Grafik 33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999" y="4806295"/>
              <a:ext cx="180000" cy="180000"/>
            </a:xfrm>
            <a:prstGeom prst="rect">
              <a:avLst/>
            </a:prstGeom>
          </p:spPr>
        </p:pic>
        <p:pic>
          <p:nvPicPr>
            <p:cNvPr id="336" name="Grafik 33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573" y="4625509"/>
              <a:ext cx="180000" cy="180000"/>
            </a:xfrm>
            <a:prstGeom prst="rect">
              <a:avLst/>
            </a:prstGeom>
          </p:spPr>
        </p:pic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978" y="5066300"/>
              <a:ext cx="180000" cy="180000"/>
            </a:xfrm>
            <a:prstGeom prst="rect">
              <a:avLst/>
            </a:prstGeom>
          </p:spPr>
        </p:pic>
        <p:pic>
          <p:nvPicPr>
            <p:cNvPr id="338" name="Grafik 33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999" y="4995267"/>
              <a:ext cx="180000" cy="180000"/>
            </a:xfrm>
            <a:prstGeom prst="rect">
              <a:avLst/>
            </a:prstGeom>
          </p:spPr>
        </p:pic>
        <p:pic>
          <p:nvPicPr>
            <p:cNvPr id="339" name="Grafik 33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813" y="5243496"/>
              <a:ext cx="180000" cy="180000"/>
            </a:xfrm>
            <a:prstGeom prst="rect">
              <a:avLst/>
            </a:prstGeom>
          </p:spPr>
        </p:pic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777" y="5263893"/>
              <a:ext cx="180000" cy="180000"/>
            </a:xfrm>
            <a:prstGeom prst="rect">
              <a:avLst/>
            </a:prstGeom>
          </p:spPr>
        </p:pic>
        <p:pic>
          <p:nvPicPr>
            <p:cNvPr id="341" name="Grafik 34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870" y="4950399"/>
              <a:ext cx="180000" cy="180000"/>
            </a:xfrm>
            <a:prstGeom prst="rect">
              <a:avLst/>
            </a:prstGeom>
          </p:spPr>
        </p:pic>
        <p:pic>
          <p:nvPicPr>
            <p:cNvPr id="342" name="Grafik 34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303" y="4853838"/>
              <a:ext cx="180000" cy="180000"/>
            </a:xfrm>
            <a:prstGeom prst="rect">
              <a:avLst/>
            </a:prstGeom>
          </p:spPr>
        </p:pic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120" y="5097915"/>
              <a:ext cx="180000" cy="180000"/>
            </a:xfrm>
            <a:prstGeom prst="rect">
              <a:avLst/>
            </a:prstGeom>
          </p:spPr>
        </p:pic>
        <p:pic>
          <p:nvPicPr>
            <p:cNvPr id="344" name="Grafik 34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259" y="5120006"/>
              <a:ext cx="180000" cy="180000"/>
            </a:xfrm>
            <a:prstGeom prst="rect">
              <a:avLst/>
            </a:prstGeom>
          </p:spPr>
        </p:pic>
        <p:pic>
          <p:nvPicPr>
            <p:cNvPr id="345" name="Grafik 34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103" y="5329358"/>
              <a:ext cx="180000" cy="180000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000" y="5307929"/>
              <a:ext cx="180000" cy="180000"/>
            </a:xfrm>
            <a:prstGeom prst="rect">
              <a:avLst/>
            </a:prstGeom>
          </p:spPr>
        </p:pic>
        <p:pic>
          <p:nvPicPr>
            <p:cNvPr id="347" name="Grafik 34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405" y="5307929"/>
              <a:ext cx="180000" cy="180000"/>
            </a:xfrm>
            <a:prstGeom prst="rect">
              <a:avLst/>
            </a:prstGeom>
          </p:spPr>
        </p:pic>
        <p:pic>
          <p:nvPicPr>
            <p:cNvPr id="348" name="Grafik 34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91" y="5097915"/>
              <a:ext cx="180000" cy="180000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725" y="5304997"/>
              <a:ext cx="180000" cy="180000"/>
            </a:xfrm>
            <a:prstGeom prst="rect">
              <a:avLst/>
            </a:prstGeom>
          </p:spPr>
        </p:pic>
        <p:pic>
          <p:nvPicPr>
            <p:cNvPr id="350" name="Grafik 34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4" y="3374440"/>
              <a:ext cx="180000" cy="180000"/>
            </a:xfrm>
            <a:prstGeom prst="rect">
              <a:avLst/>
            </a:prstGeom>
          </p:spPr>
        </p:pic>
        <p:pic>
          <p:nvPicPr>
            <p:cNvPr id="351" name="Grafik 35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068" y="3497871"/>
              <a:ext cx="180000" cy="180000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784" y="3927325"/>
              <a:ext cx="180000" cy="180000"/>
            </a:xfrm>
            <a:prstGeom prst="rect">
              <a:avLst/>
            </a:prstGeom>
          </p:spPr>
        </p:pic>
        <p:pic>
          <p:nvPicPr>
            <p:cNvPr id="353" name="Grafik 35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739" y="4038184"/>
              <a:ext cx="180000" cy="180000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15" y="5040399"/>
              <a:ext cx="180000" cy="180000"/>
            </a:xfrm>
            <a:prstGeom prst="rect">
              <a:avLst/>
            </a:prstGeom>
          </p:spPr>
        </p:pic>
        <p:pic>
          <p:nvPicPr>
            <p:cNvPr id="355" name="Grafik 35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605" y="4265234"/>
              <a:ext cx="180000" cy="180000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352" y="3846161"/>
              <a:ext cx="180000" cy="180000"/>
            </a:xfrm>
            <a:prstGeom prst="rect">
              <a:avLst/>
            </a:prstGeom>
          </p:spPr>
        </p:pic>
        <p:pic>
          <p:nvPicPr>
            <p:cNvPr id="357" name="Grafik 35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60" y="5144487"/>
              <a:ext cx="180000" cy="180000"/>
            </a:xfrm>
            <a:prstGeom prst="rect">
              <a:avLst/>
            </a:prstGeom>
          </p:spPr>
        </p:pic>
        <p:pic>
          <p:nvPicPr>
            <p:cNvPr id="358" name="Grafik 35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0765" y="4352591"/>
              <a:ext cx="180000" cy="180000"/>
            </a:xfrm>
            <a:prstGeom prst="rect">
              <a:avLst/>
            </a:prstGeom>
          </p:spPr>
        </p:pic>
        <p:pic>
          <p:nvPicPr>
            <p:cNvPr id="359" name="Grafik 35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725" y="4282838"/>
              <a:ext cx="180000" cy="180000"/>
            </a:xfrm>
            <a:prstGeom prst="rect">
              <a:avLst/>
            </a:prstGeom>
          </p:spPr>
        </p:pic>
        <p:pic>
          <p:nvPicPr>
            <p:cNvPr id="360" name="Grafik 35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521" y="3957415"/>
              <a:ext cx="180000" cy="180000"/>
            </a:xfrm>
            <a:prstGeom prst="rect">
              <a:avLst/>
            </a:prstGeom>
          </p:spPr>
        </p:pic>
        <p:pic>
          <p:nvPicPr>
            <p:cNvPr id="361" name="Grafik 36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949" y="4565053"/>
              <a:ext cx="180000" cy="180000"/>
            </a:xfrm>
            <a:prstGeom prst="rect">
              <a:avLst/>
            </a:prstGeom>
          </p:spPr>
        </p:pic>
        <p:pic>
          <p:nvPicPr>
            <p:cNvPr id="362" name="Grafik 36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406" y="4402476"/>
              <a:ext cx="180000" cy="180000"/>
            </a:xfrm>
            <a:prstGeom prst="rect">
              <a:avLst/>
            </a:prstGeom>
          </p:spPr>
        </p:pic>
        <p:pic>
          <p:nvPicPr>
            <p:cNvPr id="363" name="Grafik 36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784" y="4742249"/>
              <a:ext cx="180000" cy="180000"/>
            </a:xfrm>
            <a:prstGeom prst="rect">
              <a:avLst/>
            </a:prstGeom>
          </p:spPr>
        </p:pic>
        <p:pic>
          <p:nvPicPr>
            <p:cNvPr id="364" name="Grafik 36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035" y="4837910"/>
              <a:ext cx="180000" cy="180000"/>
            </a:xfrm>
            <a:prstGeom prst="rect">
              <a:avLst/>
            </a:prstGeom>
          </p:spPr>
        </p:pic>
        <p:pic>
          <p:nvPicPr>
            <p:cNvPr id="365" name="Grafik 36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001" y="4554369"/>
              <a:ext cx="180000" cy="180000"/>
            </a:xfrm>
            <a:prstGeom prst="rect">
              <a:avLst/>
            </a:prstGeom>
          </p:spPr>
        </p:pic>
        <p:pic>
          <p:nvPicPr>
            <p:cNvPr id="366" name="Grafik 36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268" y="3921797"/>
              <a:ext cx="180000" cy="180000"/>
            </a:xfrm>
            <a:prstGeom prst="rect">
              <a:avLst/>
            </a:prstGeom>
          </p:spPr>
        </p:pic>
        <p:pic>
          <p:nvPicPr>
            <p:cNvPr id="367" name="Grafik 36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271" y="5307484"/>
              <a:ext cx="180000" cy="180000"/>
            </a:xfrm>
            <a:prstGeom prst="rect">
              <a:avLst/>
            </a:prstGeom>
          </p:spPr>
        </p:pic>
        <p:pic>
          <p:nvPicPr>
            <p:cNvPr id="368" name="Grafik 36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681" y="4829180"/>
              <a:ext cx="180000" cy="180000"/>
            </a:xfrm>
            <a:prstGeom prst="rect">
              <a:avLst/>
            </a:prstGeom>
          </p:spPr>
        </p:pic>
        <p:pic>
          <p:nvPicPr>
            <p:cNvPr id="369" name="Grafik 36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668" y="5251993"/>
              <a:ext cx="180000" cy="180000"/>
            </a:xfrm>
            <a:prstGeom prst="rect">
              <a:avLst/>
            </a:prstGeom>
          </p:spPr>
        </p:pic>
        <p:pic>
          <p:nvPicPr>
            <p:cNvPr id="370" name="Grafik 36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842" y="5040399"/>
              <a:ext cx="180000" cy="180000"/>
            </a:xfrm>
            <a:prstGeom prst="rect">
              <a:avLst/>
            </a:prstGeom>
          </p:spPr>
        </p:pic>
        <p:pic>
          <p:nvPicPr>
            <p:cNvPr id="371" name="Grafik 37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820" y="4579988"/>
              <a:ext cx="180000" cy="180000"/>
            </a:xfrm>
            <a:prstGeom prst="rect">
              <a:avLst/>
            </a:prstGeom>
          </p:spPr>
        </p:pic>
        <p:pic>
          <p:nvPicPr>
            <p:cNvPr id="372" name="Grafik 37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118" y="4312485"/>
              <a:ext cx="180000" cy="180000"/>
            </a:xfrm>
            <a:prstGeom prst="rect">
              <a:avLst/>
            </a:prstGeom>
          </p:spPr>
        </p:pic>
        <p:pic>
          <p:nvPicPr>
            <p:cNvPr id="373" name="Grafik 37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150" y="4961683"/>
              <a:ext cx="180000" cy="180000"/>
            </a:xfrm>
            <a:prstGeom prst="rect">
              <a:avLst/>
            </a:prstGeom>
          </p:spPr>
        </p:pic>
        <p:pic>
          <p:nvPicPr>
            <p:cNvPr id="374" name="Grafik 37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85" y="2723554"/>
              <a:ext cx="180000" cy="180000"/>
            </a:xfrm>
            <a:prstGeom prst="rect">
              <a:avLst/>
            </a:prstGeom>
          </p:spPr>
        </p:pic>
        <p:pic>
          <p:nvPicPr>
            <p:cNvPr id="375" name="Grafik 37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669" y="4011797"/>
              <a:ext cx="180000" cy="180000"/>
            </a:xfrm>
            <a:prstGeom prst="rect">
              <a:avLst/>
            </a:prstGeom>
          </p:spPr>
        </p:pic>
        <p:pic>
          <p:nvPicPr>
            <p:cNvPr id="376" name="Grafik 37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738" y="2759044"/>
              <a:ext cx="180000" cy="180000"/>
            </a:xfrm>
            <a:prstGeom prst="rect">
              <a:avLst/>
            </a:prstGeom>
          </p:spPr>
        </p:pic>
        <p:pic>
          <p:nvPicPr>
            <p:cNvPr id="377" name="Grafik 37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459" y="3127645"/>
              <a:ext cx="180000" cy="180000"/>
            </a:xfrm>
            <a:prstGeom prst="rect">
              <a:avLst/>
            </a:prstGeom>
          </p:spPr>
        </p:pic>
        <p:pic>
          <p:nvPicPr>
            <p:cNvPr id="378" name="Grafik 37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51" y="2785200"/>
              <a:ext cx="180000" cy="180000"/>
            </a:xfrm>
            <a:prstGeom prst="rect">
              <a:avLst/>
            </a:prstGeom>
          </p:spPr>
        </p:pic>
        <p:pic>
          <p:nvPicPr>
            <p:cNvPr id="379" name="Grafik 37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595" y="3411269"/>
              <a:ext cx="180000" cy="180000"/>
            </a:xfrm>
            <a:prstGeom prst="rect">
              <a:avLst/>
            </a:prstGeom>
          </p:spPr>
        </p:pic>
        <p:pic>
          <p:nvPicPr>
            <p:cNvPr id="380" name="Grafik 37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37" y="3095030"/>
              <a:ext cx="180000" cy="180000"/>
            </a:xfrm>
            <a:prstGeom prst="rect">
              <a:avLst/>
            </a:prstGeom>
          </p:spPr>
        </p:pic>
        <p:pic>
          <p:nvPicPr>
            <p:cNvPr id="381" name="Grafik 38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474" y="3506277"/>
              <a:ext cx="180000" cy="180000"/>
            </a:xfrm>
            <a:prstGeom prst="rect">
              <a:avLst/>
            </a:prstGeom>
          </p:spPr>
        </p:pic>
        <p:pic>
          <p:nvPicPr>
            <p:cNvPr id="382" name="Grafik 38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512" y="3864793"/>
              <a:ext cx="180000" cy="180000"/>
            </a:xfrm>
            <a:prstGeom prst="rect">
              <a:avLst/>
            </a:prstGeom>
          </p:spPr>
        </p:pic>
        <p:pic>
          <p:nvPicPr>
            <p:cNvPr id="383" name="Grafik 38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188" y="3481170"/>
              <a:ext cx="180000" cy="180000"/>
            </a:xfrm>
            <a:prstGeom prst="rect">
              <a:avLst/>
            </a:prstGeom>
          </p:spPr>
        </p:pic>
        <p:pic>
          <p:nvPicPr>
            <p:cNvPr id="384" name="Grafik 38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723" y="3492785"/>
              <a:ext cx="180000" cy="180000"/>
            </a:xfrm>
            <a:prstGeom prst="rect">
              <a:avLst/>
            </a:prstGeom>
          </p:spPr>
        </p:pic>
        <p:pic>
          <p:nvPicPr>
            <p:cNvPr id="385" name="Grafik 38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901" y="3768513"/>
              <a:ext cx="180000" cy="180000"/>
            </a:xfrm>
            <a:prstGeom prst="rect">
              <a:avLst/>
            </a:prstGeom>
          </p:spPr>
        </p:pic>
        <p:pic>
          <p:nvPicPr>
            <p:cNvPr id="386" name="Grafik 38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615" y="3155191"/>
              <a:ext cx="180000" cy="180000"/>
            </a:xfrm>
            <a:prstGeom prst="rect">
              <a:avLst/>
            </a:prstGeom>
          </p:spPr>
        </p:pic>
        <p:pic>
          <p:nvPicPr>
            <p:cNvPr id="387" name="Grafik 38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932" y="4144886"/>
              <a:ext cx="180000" cy="180000"/>
            </a:xfrm>
            <a:prstGeom prst="rect">
              <a:avLst/>
            </a:prstGeom>
          </p:spPr>
        </p:pic>
        <p:pic>
          <p:nvPicPr>
            <p:cNvPr id="388" name="Grafik 38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465" y="3966270"/>
              <a:ext cx="180000" cy="180000"/>
            </a:xfrm>
            <a:prstGeom prst="rect">
              <a:avLst/>
            </a:prstGeom>
          </p:spPr>
        </p:pic>
        <p:pic>
          <p:nvPicPr>
            <p:cNvPr id="389" name="Grafik 38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356" y="3518017"/>
              <a:ext cx="180000" cy="180000"/>
            </a:xfrm>
            <a:prstGeom prst="rect">
              <a:avLst/>
            </a:prstGeom>
          </p:spPr>
        </p:pic>
        <p:pic>
          <p:nvPicPr>
            <p:cNvPr id="390" name="Grafik 38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405" y="3440299"/>
              <a:ext cx="180000" cy="180000"/>
            </a:xfrm>
            <a:prstGeom prst="rect">
              <a:avLst/>
            </a:prstGeom>
          </p:spPr>
        </p:pic>
        <p:pic>
          <p:nvPicPr>
            <p:cNvPr id="391" name="Grafik 39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444" y="3898500"/>
              <a:ext cx="180000" cy="180000"/>
            </a:xfrm>
            <a:prstGeom prst="rect">
              <a:avLst/>
            </a:prstGeom>
          </p:spPr>
        </p:pic>
        <p:pic>
          <p:nvPicPr>
            <p:cNvPr id="392" name="Grafik 39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583" y="3715057"/>
              <a:ext cx="180000" cy="180000"/>
            </a:xfrm>
            <a:prstGeom prst="rect">
              <a:avLst/>
            </a:prstGeom>
          </p:spPr>
        </p:pic>
        <p:pic>
          <p:nvPicPr>
            <p:cNvPr id="393" name="Grafik 39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282" y="3943013"/>
              <a:ext cx="180000" cy="180000"/>
            </a:xfrm>
            <a:prstGeom prst="rect">
              <a:avLst/>
            </a:prstGeom>
          </p:spPr>
        </p:pic>
        <p:pic>
          <p:nvPicPr>
            <p:cNvPr id="394" name="Grafik 39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988" y="3204719"/>
              <a:ext cx="180000" cy="180000"/>
            </a:xfrm>
            <a:prstGeom prst="rect">
              <a:avLst/>
            </a:prstGeom>
          </p:spPr>
        </p:pic>
        <p:pic>
          <p:nvPicPr>
            <p:cNvPr id="395" name="Grafik 39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698" y="2930628"/>
              <a:ext cx="180000" cy="180000"/>
            </a:xfrm>
            <a:prstGeom prst="rect">
              <a:avLst/>
            </a:prstGeom>
          </p:spPr>
        </p:pic>
        <p:pic>
          <p:nvPicPr>
            <p:cNvPr id="396" name="Grafik 39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8" y="3794600"/>
              <a:ext cx="180000" cy="180000"/>
            </a:xfrm>
            <a:prstGeom prst="rect">
              <a:avLst/>
            </a:prstGeom>
          </p:spPr>
        </p:pic>
        <p:pic>
          <p:nvPicPr>
            <p:cNvPr id="397" name="Grafik 39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882" y="3729079"/>
              <a:ext cx="180000" cy="180000"/>
            </a:xfrm>
            <a:prstGeom prst="rect">
              <a:avLst/>
            </a:prstGeom>
          </p:spPr>
        </p:pic>
        <p:pic>
          <p:nvPicPr>
            <p:cNvPr id="398" name="Grafik 39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459" y="3684696"/>
              <a:ext cx="180000" cy="180000"/>
            </a:xfrm>
            <a:prstGeom prst="rect">
              <a:avLst/>
            </a:prstGeom>
          </p:spPr>
        </p:pic>
        <p:pic>
          <p:nvPicPr>
            <p:cNvPr id="399" name="Grafik 39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651" y="4143928"/>
              <a:ext cx="180000" cy="180000"/>
            </a:xfrm>
            <a:prstGeom prst="rect">
              <a:avLst/>
            </a:prstGeom>
          </p:spPr>
        </p:pic>
        <p:pic>
          <p:nvPicPr>
            <p:cNvPr id="400" name="Grafik 39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393" y="4300644"/>
              <a:ext cx="180000" cy="180000"/>
            </a:xfrm>
            <a:prstGeom prst="rect">
              <a:avLst/>
            </a:prstGeom>
          </p:spPr>
        </p:pic>
        <p:pic>
          <p:nvPicPr>
            <p:cNvPr id="401" name="Grafik 40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879" y="3831797"/>
              <a:ext cx="180000" cy="180000"/>
            </a:xfrm>
            <a:prstGeom prst="rect">
              <a:avLst/>
            </a:prstGeom>
          </p:spPr>
        </p:pic>
        <p:pic>
          <p:nvPicPr>
            <p:cNvPr id="402" name="Grafik 40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768" y="2955562"/>
              <a:ext cx="180000" cy="180000"/>
            </a:xfrm>
            <a:prstGeom prst="rect">
              <a:avLst/>
            </a:prstGeom>
          </p:spPr>
        </p:pic>
        <p:pic>
          <p:nvPicPr>
            <p:cNvPr id="403" name="Grafik 40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893" y="4690394"/>
              <a:ext cx="180000" cy="180000"/>
            </a:xfrm>
            <a:prstGeom prst="rect">
              <a:avLst/>
            </a:prstGeom>
          </p:spPr>
        </p:pic>
        <p:pic>
          <p:nvPicPr>
            <p:cNvPr id="404" name="Grafik 40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221" y="4510798"/>
              <a:ext cx="180000" cy="180000"/>
            </a:xfrm>
            <a:prstGeom prst="rect">
              <a:avLst/>
            </a:prstGeom>
          </p:spPr>
        </p:pic>
        <p:pic>
          <p:nvPicPr>
            <p:cNvPr id="405" name="Grafik 40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878" y="4643241"/>
              <a:ext cx="180000" cy="180000"/>
            </a:xfrm>
            <a:prstGeom prst="rect">
              <a:avLst/>
            </a:prstGeom>
          </p:spPr>
        </p:pic>
        <p:pic>
          <p:nvPicPr>
            <p:cNvPr id="406" name="Grafik 40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053" y="4777751"/>
              <a:ext cx="180000" cy="180000"/>
            </a:xfrm>
            <a:prstGeom prst="rect">
              <a:avLst/>
            </a:prstGeom>
          </p:spPr>
        </p:pic>
        <p:pic>
          <p:nvPicPr>
            <p:cNvPr id="407" name="Grafik 40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392" y="4514773"/>
              <a:ext cx="180000" cy="180000"/>
            </a:xfrm>
            <a:prstGeom prst="rect">
              <a:avLst/>
            </a:prstGeom>
          </p:spPr>
        </p:pic>
        <p:pic>
          <p:nvPicPr>
            <p:cNvPr id="408" name="Grafik 40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832" y="4549422"/>
              <a:ext cx="180000" cy="180000"/>
            </a:xfrm>
            <a:prstGeom prst="rect">
              <a:avLst/>
            </a:prstGeom>
          </p:spPr>
        </p:pic>
        <p:pic>
          <p:nvPicPr>
            <p:cNvPr id="409" name="Grafik 40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141" y="5264639"/>
              <a:ext cx="180000" cy="180000"/>
            </a:xfrm>
            <a:prstGeom prst="rect">
              <a:avLst/>
            </a:prstGeom>
          </p:spPr>
        </p:pic>
        <p:pic>
          <p:nvPicPr>
            <p:cNvPr id="410" name="Grafik 40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659" y="4828310"/>
              <a:ext cx="180000" cy="180000"/>
            </a:xfrm>
            <a:prstGeom prst="rect">
              <a:avLst/>
            </a:prstGeom>
          </p:spPr>
        </p:pic>
        <p:pic>
          <p:nvPicPr>
            <p:cNvPr id="411" name="Grafik 41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164" y="5253324"/>
              <a:ext cx="180000" cy="180000"/>
            </a:xfrm>
            <a:prstGeom prst="rect">
              <a:avLst/>
            </a:prstGeom>
          </p:spPr>
        </p:pic>
        <p:pic>
          <p:nvPicPr>
            <p:cNvPr id="412" name="Grafik 41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971" y="5318632"/>
              <a:ext cx="180000" cy="180000"/>
            </a:xfrm>
            <a:prstGeom prst="rect">
              <a:avLst/>
            </a:prstGeom>
          </p:spPr>
        </p:pic>
        <p:pic>
          <p:nvPicPr>
            <p:cNvPr id="413" name="Grafik 41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764" y="4488537"/>
              <a:ext cx="180000" cy="180000"/>
            </a:xfrm>
            <a:prstGeom prst="rect">
              <a:avLst/>
            </a:prstGeom>
          </p:spPr>
        </p:pic>
        <p:pic>
          <p:nvPicPr>
            <p:cNvPr id="414" name="Grafik 41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781" y="2970571"/>
              <a:ext cx="180000" cy="180000"/>
            </a:xfrm>
            <a:prstGeom prst="rect">
              <a:avLst/>
            </a:prstGeom>
          </p:spPr>
        </p:pic>
        <p:pic>
          <p:nvPicPr>
            <p:cNvPr id="415" name="Grafik 41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617" y="3054809"/>
              <a:ext cx="180000" cy="180000"/>
            </a:xfrm>
            <a:prstGeom prst="rect">
              <a:avLst/>
            </a:prstGeom>
          </p:spPr>
        </p:pic>
        <p:pic>
          <p:nvPicPr>
            <p:cNvPr id="416" name="Grafik 41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821" y="5033838"/>
              <a:ext cx="180000" cy="180000"/>
            </a:xfrm>
            <a:prstGeom prst="rect">
              <a:avLst/>
            </a:prstGeom>
          </p:spPr>
        </p:pic>
        <p:pic>
          <p:nvPicPr>
            <p:cNvPr id="417" name="Grafik 41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80" y="5033958"/>
              <a:ext cx="180000" cy="180000"/>
            </a:xfrm>
            <a:prstGeom prst="rect">
              <a:avLst/>
            </a:prstGeom>
          </p:spPr>
        </p:pic>
        <p:pic>
          <p:nvPicPr>
            <p:cNvPr id="418" name="Grafik 41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459" y="5329358"/>
              <a:ext cx="180000" cy="180000"/>
            </a:xfrm>
            <a:prstGeom prst="rect">
              <a:avLst/>
            </a:prstGeom>
          </p:spPr>
        </p:pic>
        <p:pic>
          <p:nvPicPr>
            <p:cNvPr id="419" name="Grafik 41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636" y="5254052"/>
              <a:ext cx="180000" cy="180000"/>
            </a:xfrm>
            <a:prstGeom prst="rect">
              <a:avLst/>
            </a:prstGeom>
          </p:spPr>
        </p:pic>
        <p:pic>
          <p:nvPicPr>
            <p:cNvPr id="420" name="Grafik 41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790" y="4885200"/>
              <a:ext cx="180000" cy="180000"/>
            </a:xfrm>
            <a:prstGeom prst="rect">
              <a:avLst/>
            </a:prstGeom>
          </p:spPr>
        </p:pic>
        <p:pic>
          <p:nvPicPr>
            <p:cNvPr id="421" name="Grafik 42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59" y="5157182"/>
              <a:ext cx="180000" cy="180000"/>
            </a:xfrm>
            <a:prstGeom prst="rect">
              <a:avLst/>
            </a:prstGeom>
          </p:spPr>
        </p:pic>
        <p:pic>
          <p:nvPicPr>
            <p:cNvPr id="422" name="Grafik 42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99" y="2248801"/>
              <a:ext cx="180000" cy="180000"/>
            </a:xfrm>
            <a:prstGeom prst="rect">
              <a:avLst/>
            </a:prstGeom>
          </p:spPr>
        </p:pic>
        <p:pic>
          <p:nvPicPr>
            <p:cNvPr id="423" name="Grafik 42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909" y="2737536"/>
              <a:ext cx="180000" cy="180000"/>
            </a:xfrm>
            <a:prstGeom prst="rect">
              <a:avLst/>
            </a:prstGeom>
          </p:spPr>
        </p:pic>
        <p:pic>
          <p:nvPicPr>
            <p:cNvPr id="424" name="Grafik 42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091" y="2372350"/>
              <a:ext cx="180000" cy="180000"/>
            </a:xfrm>
            <a:prstGeom prst="rect">
              <a:avLst/>
            </a:prstGeom>
          </p:spPr>
        </p:pic>
        <p:pic>
          <p:nvPicPr>
            <p:cNvPr id="425" name="Grafik 42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141" y="2561971"/>
              <a:ext cx="180000" cy="180000"/>
            </a:xfrm>
            <a:prstGeom prst="rect">
              <a:avLst/>
            </a:prstGeom>
          </p:spPr>
        </p:pic>
        <p:pic>
          <p:nvPicPr>
            <p:cNvPr id="426" name="Grafik 42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191" y="2644000"/>
              <a:ext cx="180000" cy="180000"/>
            </a:xfrm>
            <a:prstGeom prst="rect">
              <a:avLst/>
            </a:prstGeom>
          </p:spPr>
        </p:pic>
        <p:pic>
          <p:nvPicPr>
            <p:cNvPr id="427" name="Grafik 42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139" y="2512449"/>
              <a:ext cx="180000" cy="180000"/>
            </a:xfrm>
            <a:prstGeom prst="rect">
              <a:avLst/>
            </a:prstGeom>
          </p:spPr>
        </p:pic>
        <p:pic>
          <p:nvPicPr>
            <p:cNvPr id="428" name="Grafik 42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430" y="2296099"/>
              <a:ext cx="180000" cy="180000"/>
            </a:xfrm>
            <a:prstGeom prst="rect">
              <a:avLst/>
            </a:prstGeom>
          </p:spPr>
        </p:pic>
        <p:pic>
          <p:nvPicPr>
            <p:cNvPr id="429" name="Grafik 42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158" y="2587480"/>
              <a:ext cx="180000" cy="180000"/>
            </a:xfrm>
            <a:prstGeom prst="rect">
              <a:avLst/>
            </a:prstGeom>
          </p:spPr>
        </p:pic>
        <p:pic>
          <p:nvPicPr>
            <p:cNvPr id="430" name="Grafik 42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936" y="2675046"/>
              <a:ext cx="180000" cy="180000"/>
            </a:xfrm>
            <a:prstGeom prst="rect">
              <a:avLst/>
            </a:prstGeom>
          </p:spPr>
        </p:pic>
        <p:pic>
          <p:nvPicPr>
            <p:cNvPr id="431" name="Grafik 43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501" y="2489225"/>
              <a:ext cx="180000" cy="180000"/>
            </a:xfrm>
            <a:prstGeom prst="rect">
              <a:avLst/>
            </a:prstGeom>
          </p:spPr>
        </p:pic>
        <p:pic>
          <p:nvPicPr>
            <p:cNvPr id="432" name="Grafik 43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715" y="2446717"/>
              <a:ext cx="180000" cy="180000"/>
            </a:xfrm>
            <a:prstGeom prst="rect">
              <a:avLst/>
            </a:prstGeom>
          </p:spPr>
        </p:pic>
        <p:pic>
          <p:nvPicPr>
            <p:cNvPr id="433" name="Grafik 43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923" y="2939044"/>
              <a:ext cx="180000" cy="180000"/>
            </a:xfrm>
            <a:prstGeom prst="rect">
              <a:avLst/>
            </a:prstGeom>
          </p:spPr>
        </p:pic>
        <p:pic>
          <p:nvPicPr>
            <p:cNvPr id="434" name="Grafik 43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141" y="2816475"/>
              <a:ext cx="180000" cy="180000"/>
            </a:xfrm>
            <a:prstGeom prst="rect">
              <a:avLst/>
            </a:prstGeom>
          </p:spPr>
        </p:pic>
        <p:pic>
          <p:nvPicPr>
            <p:cNvPr id="435" name="Grafik 43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878" y="3164773"/>
              <a:ext cx="180000" cy="180000"/>
            </a:xfrm>
            <a:prstGeom prst="rect">
              <a:avLst/>
            </a:prstGeom>
          </p:spPr>
        </p:pic>
        <p:pic>
          <p:nvPicPr>
            <p:cNvPr id="436" name="Grafik 43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734" y="3064819"/>
              <a:ext cx="180000" cy="180000"/>
            </a:xfrm>
            <a:prstGeom prst="rect">
              <a:avLst/>
            </a:prstGeom>
          </p:spPr>
        </p:pic>
        <p:pic>
          <p:nvPicPr>
            <p:cNvPr id="437" name="Grafik 43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701" y="2724840"/>
              <a:ext cx="180000" cy="180000"/>
            </a:xfrm>
            <a:prstGeom prst="rect">
              <a:avLst/>
            </a:prstGeom>
          </p:spPr>
        </p:pic>
        <p:pic>
          <p:nvPicPr>
            <p:cNvPr id="438" name="Grafik 43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45" y="2573951"/>
              <a:ext cx="180000" cy="180000"/>
            </a:xfrm>
            <a:prstGeom prst="rect">
              <a:avLst/>
            </a:prstGeom>
          </p:spPr>
        </p:pic>
        <p:pic>
          <p:nvPicPr>
            <p:cNvPr id="439" name="Grafik 43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57" y="2938935"/>
              <a:ext cx="180000" cy="180000"/>
            </a:xfrm>
            <a:prstGeom prst="rect">
              <a:avLst/>
            </a:prstGeom>
          </p:spPr>
        </p:pic>
        <p:pic>
          <p:nvPicPr>
            <p:cNvPr id="440" name="Grafik 43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401" y="2941214"/>
              <a:ext cx="180000" cy="180000"/>
            </a:xfrm>
            <a:prstGeom prst="rect">
              <a:avLst/>
            </a:prstGeom>
          </p:spPr>
        </p:pic>
        <p:pic>
          <p:nvPicPr>
            <p:cNvPr id="441" name="Grafik 44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45" y="3150566"/>
              <a:ext cx="180000" cy="180000"/>
            </a:xfrm>
            <a:prstGeom prst="rect">
              <a:avLst/>
            </a:prstGeom>
          </p:spPr>
        </p:pic>
        <p:pic>
          <p:nvPicPr>
            <p:cNvPr id="442" name="Grafik 44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678" y="2986474"/>
              <a:ext cx="180000" cy="180000"/>
            </a:xfrm>
            <a:prstGeom prst="rect">
              <a:avLst/>
            </a:prstGeom>
          </p:spPr>
        </p:pic>
        <p:pic>
          <p:nvPicPr>
            <p:cNvPr id="443" name="Grafik 44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871" y="2820500"/>
              <a:ext cx="180000" cy="180000"/>
            </a:xfrm>
            <a:prstGeom prst="rect">
              <a:avLst/>
            </a:prstGeom>
          </p:spPr>
        </p:pic>
        <p:pic>
          <p:nvPicPr>
            <p:cNvPr id="444" name="Grafik 44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670" y="2633362"/>
              <a:ext cx="180000" cy="180000"/>
            </a:xfrm>
            <a:prstGeom prst="rect">
              <a:avLst/>
            </a:prstGeom>
          </p:spPr>
        </p:pic>
        <p:pic>
          <p:nvPicPr>
            <p:cNvPr id="445" name="Grafik 44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747" y="3054809"/>
              <a:ext cx="180000" cy="180000"/>
            </a:xfrm>
            <a:prstGeom prst="rect">
              <a:avLst/>
            </a:prstGeom>
          </p:spPr>
        </p:pic>
        <p:pic>
          <p:nvPicPr>
            <p:cNvPr id="446" name="Grafik 44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282" y="2995616"/>
              <a:ext cx="180000" cy="180000"/>
            </a:xfrm>
            <a:prstGeom prst="rect">
              <a:avLst/>
            </a:prstGeom>
          </p:spPr>
        </p:pic>
        <p:pic>
          <p:nvPicPr>
            <p:cNvPr id="447" name="Grafik 44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659" y="3287706"/>
              <a:ext cx="180000" cy="180000"/>
            </a:xfrm>
            <a:prstGeom prst="rect">
              <a:avLst/>
            </a:prstGeom>
          </p:spPr>
        </p:pic>
        <p:pic>
          <p:nvPicPr>
            <p:cNvPr id="448" name="Grafik 44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191" y="3597354"/>
              <a:ext cx="180000" cy="180000"/>
            </a:xfrm>
            <a:prstGeom prst="rect">
              <a:avLst/>
            </a:prstGeom>
          </p:spPr>
        </p:pic>
        <p:pic>
          <p:nvPicPr>
            <p:cNvPr id="449" name="Grafik 44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299" y="3344948"/>
              <a:ext cx="180000" cy="180000"/>
            </a:xfrm>
            <a:prstGeom prst="rect">
              <a:avLst/>
            </a:prstGeom>
          </p:spPr>
        </p:pic>
        <p:pic>
          <p:nvPicPr>
            <p:cNvPr id="450" name="Grafik 44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16" y="2994996"/>
              <a:ext cx="180000" cy="180000"/>
            </a:xfrm>
            <a:prstGeom prst="rect">
              <a:avLst/>
            </a:prstGeom>
          </p:spPr>
        </p:pic>
        <p:pic>
          <p:nvPicPr>
            <p:cNvPr id="451" name="Grafik 45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331" y="3639484"/>
              <a:ext cx="180000" cy="180000"/>
            </a:xfrm>
            <a:prstGeom prst="rect">
              <a:avLst/>
            </a:prstGeom>
          </p:spPr>
        </p:pic>
        <p:pic>
          <p:nvPicPr>
            <p:cNvPr id="452" name="Grafik 45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859" y="3529995"/>
              <a:ext cx="180000" cy="180000"/>
            </a:xfrm>
            <a:prstGeom prst="rect">
              <a:avLst/>
            </a:prstGeom>
          </p:spPr>
        </p:pic>
        <p:pic>
          <p:nvPicPr>
            <p:cNvPr id="453" name="Grafik 45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53" y="3907251"/>
              <a:ext cx="180000" cy="180000"/>
            </a:xfrm>
            <a:prstGeom prst="rect">
              <a:avLst/>
            </a:prstGeom>
          </p:spPr>
        </p:pic>
        <p:pic>
          <p:nvPicPr>
            <p:cNvPr id="454" name="Grafik 45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03" y="3693468"/>
              <a:ext cx="180000" cy="180000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191" y="3784254"/>
              <a:ext cx="180000" cy="180000"/>
            </a:xfrm>
            <a:prstGeom prst="rect">
              <a:avLst/>
            </a:prstGeom>
          </p:spPr>
        </p:pic>
        <p:pic>
          <p:nvPicPr>
            <p:cNvPr id="456" name="Grafik 45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407" y="2807503"/>
              <a:ext cx="180000" cy="180000"/>
            </a:xfrm>
            <a:prstGeom prst="rect">
              <a:avLst/>
            </a:prstGeom>
          </p:spPr>
        </p:pic>
        <p:pic>
          <p:nvPicPr>
            <p:cNvPr id="457" name="Grafik 45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54" y="3256666"/>
              <a:ext cx="180000" cy="180000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191" y="3973226"/>
              <a:ext cx="180000" cy="180000"/>
            </a:xfrm>
            <a:prstGeom prst="rect">
              <a:avLst/>
            </a:prstGeom>
          </p:spPr>
        </p:pic>
        <p:pic>
          <p:nvPicPr>
            <p:cNvPr id="459" name="Grafik 45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005" y="4221455"/>
              <a:ext cx="180000" cy="180000"/>
            </a:xfrm>
            <a:prstGeom prst="rect">
              <a:avLst/>
            </a:prstGeom>
          </p:spPr>
        </p:pic>
        <p:pic>
          <p:nvPicPr>
            <p:cNvPr id="460" name="Grafik 45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151" y="3294719"/>
              <a:ext cx="180000" cy="180000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8" y="2537503"/>
              <a:ext cx="180000" cy="180000"/>
            </a:xfrm>
            <a:prstGeom prst="rect">
              <a:avLst/>
            </a:prstGeom>
          </p:spPr>
        </p:pic>
        <p:pic>
          <p:nvPicPr>
            <p:cNvPr id="462" name="Grafik 46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955" y="3467706"/>
              <a:ext cx="180000" cy="180000"/>
            </a:xfrm>
            <a:prstGeom prst="rect">
              <a:avLst/>
            </a:prstGeom>
          </p:spPr>
        </p:pic>
        <p:pic>
          <p:nvPicPr>
            <p:cNvPr id="463" name="Grafik 46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593" y="2747182"/>
              <a:ext cx="180000" cy="180000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962" y="3794600"/>
              <a:ext cx="180000" cy="180000"/>
            </a:xfrm>
            <a:prstGeom prst="rect">
              <a:avLst/>
            </a:prstGeom>
          </p:spPr>
        </p:pic>
        <p:pic>
          <p:nvPicPr>
            <p:cNvPr id="465" name="Grafik 46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295" y="4307317"/>
              <a:ext cx="180000" cy="180000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192" y="4285888"/>
              <a:ext cx="180000" cy="180000"/>
            </a:xfrm>
            <a:prstGeom prst="rect">
              <a:avLst/>
            </a:prstGeom>
          </p:spPr>
        </p:pic>
        <p:pic>
          <p:nvPicPr>
            <p:cNvPr id="467" name="Grafik 46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597" y="4285888"/>
              <a:ext cx="180000" cy="180000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108" y="4044259"/>
              <a:ext cx="180000" cy="180000"/>
            </a:xfrm>
            <a:prstGeom prst="rect">
              <a:avLst/>
            </a:prstGeom>
          </p:spPr>
        </p:pic>
        <p:pic>
          <p:nvPicPr>
            <p:cNvPr id="469" name="Grafik 46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917" y="4282956"/>
              <a:ext cx="180000" cy="180000"/>
            </a:xfrm>
            <a:prstGeom prst="rect">
              <a:avLst/>
            </a:prstGeom>
          </p:spPr>
        </p:pic>
        <p:pic>
          <p:nvPicPr>
            <p:cNvPr id="470" name="Grafik 46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486" y="1463168"/>
              <a:ext cx="180000" cy="180000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145" y="1287743"/>
              <a:ext cx="180000" cy="180000"/>
            </a:xfrm>
            <a:prstGeom prst="rect">
              <a:avLst/>
            </a:prstGeom>
          </p:spPr>
        </p:pic>
        <p:pic>
          <p:nvPicPr>
            <p:cNvPr id="472" name="Grafik 47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29" y="1172527"/>
              <a:ext cx="180000" cy="180000"/>
            </a:xfrm>
            <a:prstGeom prst="rect">
              <a:avLst/>
            </a:prstGeom>
          </p:spPr>
        </p:pic>
        <p:pic>
          <p:nvPicPr>
            <p:cNvPr id="473" name="Grafik 47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593" y="1302166"/>
              <a:ext cx="180000" cy="180000"/>
            </a:xfrm>
            <a:prstGeom prst="rect">
              <a:avLst/>
            </a:prstGeom>
          </p:spPr>
        </p:pic>
        <p:pic>
          <p:nvPicPr>
            <p:cNvPr id="474" name="Grafik 47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74" y="1263898"/>
              <a:ext cx="180000" cy="180000"/>
            </a:xfrm>
            <a:prstGeom prst="rect">
              <a:avLst/>
            </a:prstGeom>
          </p:spPr>
        </p:pic>
        <p:pic>
          <p:nvPicPr>
            <p:cNvPr id="475" name="Grafik 47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07" y="1247935"/>
              <a:ext cx="180000" cy="180000"/>
            </a:xfrm>
            <a:prstGeom prst="rect">
              <a:avLst/>
            </a:prstGeom>
          </p:spPr>
        </p:pic>
        <p:pic>
          <p:nvPicPr>
            <p:cNvPr id="476" name="Grafik 47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413" y="1693906"/>
              <a:ext cx="180000" cy="180000"/>
            </a:xfrm>
            <a:prstGeom prst="rect">
              <a:avLst/>
            </a:prstGeom>
          </p:spPr>
        </p:pic>
        <p:pic>
          <p:nvPicPr>
            <p:cNvPr id="477" name="Grafik 47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473" y="1599573"/>
              <a:ext cx="180000" cy="180000"/>
            </a:xfrm>
            <a:prstGeom prst="rect">
              <a:avLst/>
            </a:prstGeom>
          </p:spPr>
        </p:pic>
        <p:pic>
          <p:nvPicPr>
            <p:cNvPr id="478" name="Grafik 47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98" y="1250510"/>
              <a:ext cx="180000" cy="180000"/>
            </a:xfrm>
            <a:prstGeom prst="rect">
              <a:avLst/>
            </a:prstGeom>
          </p:spPr>
        </p:pic>
        <p:pic>
          <p:nvPicPr>
            <p:cNvPr id="479" name="Grafik 47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191" y="1344938"/>
              <a:ext cx="180000" cy="180000"/>
            </a:xfrm>
            <a:prstGeom prst="rect">
              <a:avLst/>
            </a:prstGeom>
          </p:spPr>
        </p:pic>
        <p:pic>
          <p:nvPicPr>
            <p:cNvPr id="480" name="Grafik 47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564" y="1618643"/>
              <a:ext cx="180000" cy="180000"/>
            </a:xfrm>
            <a:prstGeom prst="rect">
              <a:avLst/>
            </a:prstGeom>
          </p:spPr>
        </p:pic>
        <p:pic>
          <p:nvPicPr>
            <p:cNvPr id="481" name="Grafik 48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917" y="1534942"/>
              <a:ext cx="180000" cy="180000"/>
            </a:xfrm>
            <a:prstGeom prst="rect">
              <a:avLst/>
            </a:prstGeom>
          </p:spPr>
        </p:pic>
        <p:pic>
          <p:nvPicPr>
            <p:cNvPr id="482" name="Grafik 48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190" y="1268569"/>
              <a:ext cx="180000" cy="180000"/>
            </a:xfrm>
            <a:prstGeom prst="rect">
              <a:avLst/>
            </a:prstGeom>
          </p:spPr>
        </p:pic>
        <p:pic>
          <p:nvPicPr>
            <p:cNvPr id="483" name="Grafik 48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629" y="1265015"/>
              <a:ext cx="180000" cy="180000"/>
            </a:xfrm>
            <a:prstGeom prst="rect">
              <a:avLst/>
            </a:prstGeom>
          </p:spPr>
        </p:pic>
        <p:pic>
          <p:nvPicPr>
            <p:cNvPr id="484" name="Grafik 48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37" y="1471019"/>
              <a:ext cx="180000" cy="180000"/>
            </a:xfrm>
            <a:prstGeom prst="rect">
              <a:avLst/>
            </a:prstGeom>
          </p:spPr>
        </p:pic>
        <p:pic>
          <p:nvPicPr>
            <p:cNvPr id="485" name="Grafik 48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977" y="1405403"/>
              <a:ext cx="180000" cy="180000"/>
            </a:xfrm>
            <a:prstGeom prst="rect">
              <a:avLst/>
            </a:prstGeom>
          </p:spPr>
        </p:pic>
        <p:pic>
          <p:nvPicPr>
            <p:cNvPr id="486" name="Grafik 48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036" y="1261652"/>
              <a:ext cx="180000" cy="180000"/>
            </a:xfrm>
            <a:prstGeom prst="rect">
              <a:avLst/>
            </a:prstGeom>
          </p:spPr>
        </p:pic>
        <p:pic>
          <p:nvPicPr>
            <p:cNvPr id="487" name="Grafik 48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029" y="1303955"/>
              <a:ext cx="180000" cy="180000"/>
            </a:xfrm>
            <a:prstGeom prst="rect">
              <a:avLst/>
            </a:prstGeom>
          </p:spPr>
        </p:pic>
        <p:pic>
          <p:nvPicPr>
            <p:cNvPr id="488" name="Grafik 48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267" y="1570221"/>
              <a:ext cx="180000" cy="180000"/>
            </a:xfrm>
            <a:prstGeom prst="rect">
              <a:avLst/>
            </a:prstGeom>
          </p:spPr>
        </p:pic>
        <p:pic>
          <p:nvPicPr>
            <p:cNvPr id="489" name="Grafik 48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359" y="1429241"/>
              <a:ext cx="180000" cy="180000"/>
            </a:xfrm>
            <a:prstGeom prst="rect">
              <a:avLst/>
            </a:prstGeom>
          </p:spPr>
        </p:pic>
        <p:pic>
          <p:nvPicPr>
            <p:cNvPr id="490" name="Grafik 48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413" y="1672957"/>
              <a:ext cx="180000" cy="180000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413" y="1557759"/>
              <a:ext cx="180000" cy="180000"/>
            </a:xfrm>
            <a:prstGeom prst="rect">
              <a:avLst/>
            </a:prstGeom>
          </p:spPr>
        </p:pic>
        <p:pic>
          <p:nvPicPr>
            <p:cNvPr id="492" name="Grafik 49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045" y="1730622"/>
              <a:ext cx="180000" cy="180000"/>
            </a:xfrm>
            <a:prstGeom prst="rect">
              <a:avLst/>
            </a:prstGeom>
          </p:spPr>
        </p:pic>
        <p:pic>
          <p:nvPicPr>
            <p:cNvPr id="493" name="Grafik 49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079" y="1884936"/>
              <a:ext cx="180000" cy="180000"/>
            </a:xfrm>
            <a:prstGeom prst="rect">
              <a:avLst/>
            </a:prstGeom>
          </p:spPr>
        </p:pic>
        <p:pic>
          <p:nvPicPr>
            <p:cNvPr id="494" name="Grafik 49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895" y="5007915"/>
              <a:ext cx="180000" cy="180000"/>
            </a:xfrm>
            <a:prstGeom prst="rect">
              <a:avLst/>
            </a:prstGeom>
          </p:spPr>
        </p:pic>
        <p:pic>
          <p:nvPicPr>
            <p:cNvPr id="495" name="Grafik 49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457" y="3481170"/>
              <a:ext cx="180000" cy="180000"/>
            </a:xfrm>
            <a:prstGeom prst="rect">
              <a:avLst/>
            </a:prstGeom>
          </p:spPr>
        </p:pic>
        <p:pic>
          <p:nvPicPr>
            <p:cNvPr id="496" name="Grafik 49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76" y="2879736"/>
              <a:ext cx="180000" cy="180000"/>
            </a:xfrm>
            <a:prstGeom prst="rect">
              <a:avLst/>
            </a:prstGeom>
          </p:spPr>
        </p:pic>
        <p:pic>
          <p:nvPicPr>
            <p:cNvPr id="497" name="Grafik 49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94" y="2845154"/>
              <a:ext cx="180000" cy="180000"/>
            </a:xfrm>
            <a:prstGeom prst="rect">
              <a:avLst/>
            </a:prstGeom>
          </p:spPr>
        </p:pic>
        <p:pic>
          <p:nvPicPr>
            <p:cNvPr id="498" name="Grafik 49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635" y="3087805"/>
              <a:ext cx="180000" cy="180000"/>
            </a:xfrm>
            <a:prstGeom prst="rect">
              <a:avLst/>
            </a:prstGeom>
          </p:spPr>
        </p:pic>
        <p:pic>
          <p:nvPicPr>
            <p:cNvPr id="499" name="Grafik 49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01" y="4579988"/>
              <a:ext cx="180000" cy="180000"/>
            </a:xfrm>
            <a:prstGeom prst="rect">
              <a:avLst/>
            </a:prstGeom>
          </p:spPr>
        </p:pic>
        <p:pic>
          <p:nvPicPr>
            <p:cNvPr id="500" name="Grafik 49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14" y="3245191"/>
              <a:ext cx="180000" cy="180000"/>
            </a:xfrm>
            <a:prstGeom prst="rect">
              <a:avLst/>
            </a:prstGeom>
          </p:spPr>
        </p:pic>
        <p:pic>
          <p:nvPicPr>
            <p:cNvPr id="501" name="Grafik 50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857" y="3398934"/>
              <a:ext cx="180000" cy="180000"/>
            </a:xfrm>
            <a:prstGeom prst="rect">
              <a:avLst/>
            </a:prstGeom>
          </p:spPr>
        </p:pic>
        <p:pic>
          <p:nvPicPr>
            <p:cNvPr id="502" name="Grafik 50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21" y="4479432"/>
              <a:ext cx="180000" cy="180000"/>
            </a:xfrm>
            <a:prstGeom prst="rect">
              <a:avLst/>
            </a:prstGeom>
          </p:spPr>
        </p:pic>
        <p:pic>
          <p:nvPicPr>
            <p:cNvPr id="503" name="Grafik 50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43" y="3392976"/>
              <a:ext cx="188711" cy="180000"/>
            </a:xfrm>
            <a:prstGeom prst="rect">
              <a:avLst/>
            </a:prstGeom>
          </p:spPr>
        </p:pic>
        <p:pic>
          <p:nvPicPr>
            <p:cNvPr id="504" name="Grafik 50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770" y="3044842"/>
              <a:ext cx="180000" cy="180000"/>
            </a:xfrm>
            <a:prstGeom prst="rect">
              <a:avLst/>
            </a:prstGeom>
          </p:spPr>
        </p:pic>
        <p:pic>
          <p:nvPicPr>
            <p:cNvPr id="505" name="Grafik 50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682" y="3346666"/>
              <a:ext cx="180000" cy="180000"/>
            </a:xfrm>
            <a:prstGeom prst="rect">
              <a:avLst/>
            </a:prstGeom>
          </p:spPr>
        </p:pic>
        <p:pic>
          <p:nvPicPr>
            <p:cNvPr id="506" name="Grafik 50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96" y="2993017"/>
              <a:ext cx="180000" cy="180000"/>
            </a:xfrm>
            <a:prstGeom prst="rect">
              <a:avLst/>
            </a:prstGeom>
          </p:spPr>
        </p:pic>
        <p:pic>
          <p:nvPicPr>
            <p:cNvPr id="507" name="Grafik 50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685" y="4186317"/>
              <a:ext cx="180000" cy="180000"/>
            </a:xfrm>
            <a:prstGeom prst="rect">
              <a:avLst/>
            </a:prstGeom>
          </p:spPr>
        </p:pic>
        <p:pic>
          <p:nvPicPr>
            <p:cNvPr id="508" name="Grafik 50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840" y="3715057"/>
              <a:ext cx="180000" cy="180000"/>
            </a:xfrm>
            <a:prstGeom prst="rect">
              <a:avLst/>
            </a:prstGeom>
          </p:spPr>
        </p:pic>
        <p:pic>
          <p:nvPicPr>
            <p:cNvPr id="509" name="Grafik 50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349" y="3028935"/>
              <a:ext cx="180000" cy="180000"/>
            </a:xfrm>
            <a:prstGeom prst="rect">
              <a:avLst/>
            </a:prstGeom>
          </p:spPr>
        </p:pic>
        <p:pic>
          <p:nvPicPr>
            <p:cNvPr id="510" name="Grafik 50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17" y="5011654"/>
              <a:ext cx="180000" cy="180000"/>
            </a:xfrm>
            <a:prstGeom prst="rect">
              <a:avLst/>
            </a:prstGeom>
          </p:spPr>
        </p:pic>
        <p:pic>
          <p:nvPicPr>
            <p:cNvPr id="511" name="Grafik 51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31" y="3467706"/>
              <a:ext cx="180000" cy="180000"/>
            </a:xfrm>
            <a:prstGeom prst="rect">
              <a:avLst/>
            </a:prstGeom>
          </p:spPr>
        </p:pic>
        <p:pic>
          <p:nvPicPr>
            <p:cNvPr id="512" name="Grafik 51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322" y="3571170"/>
              <a:ext cx="180000" cy="180000"/>
            </a:xfrm>
            <a:prstGeom prst="rect">
              <a:avLst/>
            </a:prstGeom>
          </p:spPr>
        </p:pic>
        <p:pic>
          <p:nvPicPr>
            <p:cNvPr id="513" name="Grafik 51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258" y="3694254"/>
              <a:ext cx="180000" cy="180000"/>
            </a:xfrm>
            <a:prstGeom prst="rect">
              <a:avLst/>
            </a:prstGeom>
          </p:spPr>
        </p:pic>
        <p:pic>
          <p:nvPicPr>
            <p:cNvPr id="514" name="Grafik 51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419" y="4040931"/>
              <a:ext cx="180000" cy="180000"/>
            </a:xfrm>
            <a:prstGeom prst="rect">
              <a:avLst/>
            </a:prstGeom>
          </p:spPr>
        </p:pic>
        <p:pic>
          <p:nvPicPr>
            <p:cNvPr id="515" name="Grafik 51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32" y="4040047"/>
              <a:ext cx="180000" cy="180000"/>
            </a:xfrm>
            <a:prstGeom prst="rect">
              <a:avLst/>
            </a:prstGeom>
          </p:spPr>
        </p:pic>
        <p:pic>
          <p:nvPicPr>
            <p:cNvPr id="516" name="Grafik 51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916" y="5210940"/>
              <a:ext cx="180000" cy="180000"/>
            </a:xfrm>
            <a:prstGeom prst="rect">
              <a:avLst/>
            </a:prstGeom>
          </p:spPr>
        </p:pic>
        <p:pic>
          <p:nvPicPr>
            <p:cNvPr id="517" name="Grafik 51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414" y="3694254"/>
              <a:ext cx="180000" cy="180000"/>
            </a:xfrm>
            <a:prstGeom prst="rect">
              <a:avLst/>
            </a:prstGeom>
          </p:spPr>
        </p:pic>
        <p:pic>
          <p:nvPicPr>
            <p:cNvPr id="518" name="Grafik 51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942" y="3521097"/>
              <a:ext cx="180000" cy="180000"/>
            </a:xfrm>
            <a:prstGeom prst="rect">
              <a:avLst/>
            </a:prstGeom>
          </p:spPr>
        </p:pic>
        <p:pic>
          <p:nvPicPr>
            <p:cNvPr id="519" name="Grafik 51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834" y="3853013"/>
              <a:ext cx="180000" cy="180000"/>
            </a:xfrm>
            <a:prstGeom prst="rect">
              <a:avLst/>
            </a:prstGeom>
          </p:spPr>
        </p:pic>
        <p:pic>
          <p:nvPicPr>
            <p:cNvPr id="520" name="Grafik 51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10" y="3759093"/>
              <a:ext cx="180000" cy="180000"/>
            </a:xfrm>
            <a:prstGeom prst="rect">
              <a:avLst/>
            </a:prstGeom>
          </p:spPr>
        </p:pic>
        <p:pic>
          <p:nvPicPr>
            <p:cNvPr id="521" name="Grafik 52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467" y="4479432"/>
              <a:ext cx="180000" cy="180000"/>
            </a:xfrm>
            <a:prstGeom prst="rect">
              <a:avLst/>
            </a:prstGeom>
          </p:spPr>
        </p:pic>
        <p:pic>
          <p:nvPicPr>
            <p:cNvPr id="522" name="Grafik 52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637" y="4697481"/>
              <a:ext cx="180000" cy="180000"/>
            </a:xfrm>
            <a:prstGeom prst="rect">
              <a:avLst/>
            </a:prstGeom>
          </p:spPr>
        </p:pic>
        <p:pic>
          <p:nvPicPr>
            <p:cNvPr id="523" name="Grafik 52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262" y="1357454"/>
              <a:ext cx="180000" cy="180000"/>
            </a:xfrm>
            <a:prstGeom prst="rect">
              <a:avLst/>
            </a:prstGeom>
          </p:spPr>
        </p:pic>
        <p:pic>
          <p:nvPicPr>
            <p:cNvPr id="524" name="Grafik 52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062" y="1158576"/>
              <a:ext cx="180000" cy="180000"/>
            </a:xfrm>
            <a:prstGeom prst="rect">
              <a:avLst/>
            </a:prstGeom>
          </p:spPr>
        </p:pic>
        <p:pic>
          <p:nvPicPr>
            <p:cNvPr id="525" name="Grafik 52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093" y="1302166"/>
              <a:ext cx="180000" cy="180000"/>
            </a:xfrm>
            <a:prstGeom prst="rect">
              <a:avLst/>
            </a:prstGeom>
          </p:spPr>
        </p:pic>
        <p:pic>
          <p:nvPicPr>
            <p:cNvPr id="526" name="Grafik 52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791" y="1134731"/>
              <a:ext cx="180000" cy="180000"/>
            </a:xfrm>
            <a:prstGeom prst="rect">
              <a:avLst/>
            </a:prstGeom>
          </p:spPr>
        </p:pic>
        <p:pic>
          <p:nvPicPr>
            <p:cNvPr id="527" name="Grafik 52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061" y="1413493"/>
              <a:ext cx="180000" cy="180000"/>
            </a:xfrm>
            <a:prstGeom prst="rect">
              <a:avLst/>
            </a:prstGeom>
          </p:spPr>
        </p:pic>
        <p:pic>
          <p:nvPicPr>
            <p:cNvPr id="528" name="Grafik 52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129" y="1636123"/>
              <a:ext cx="180000" cy="180000"/>
            </a:xfrm>
            <a:prstGeom prst="rect">
              <a:avLst/>
            </a:prstGeom>
          </p:spPr>
        </p:pic>
        <p:pic>
          <p:nvPicPr>
            <p:cNvPr id="529" name="Grafik 52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390" y="1470406"/>
              <a:ext cx="180000" cy="180000"/>
            </a:xfrm>
            <a:prstGeom prst="rect">
              <a:avLst/>
            </a:prstGeom>
          </p:spPr>
        </p:pic>
        <p:pic>
          <p:nvPicPr>
            <p:cNvPr id="530" name="Grafik 52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90" y="1314731"/>
              <a:ext cx="180000" cy="180000"/>
            </a:xfrm>
            <a:prstGeom prst="rect">
              <a:avLst/>
            </a:prstGeom>
          </p:spPr>
        </p:pic>
        <p:pic>
          <p:nvPicPr>
            <p:cNvPr id="531" name="Grafik 53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703" y="1221207"/>
              <a:ext cx="180000" cy="180000"/>
            </a:xfrm>
            <a:prstGeom prst="rect">
              <a:avLst/>
            </a:prstGeom>
          </p:spPr>
        </p:pic>
        <p:pic>
          <p:nvPicPr>
            <p:cNvPr id="532" name="Grafik 53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481" y="1489476"/>
              <a:ext cx="180000" cy="180000"/>
            </a:xfrm>
            <a:prstGeom prst="rect">
              <a:avLst/>
            </a:prstGeom>
          </p:spPr>
        </p:pic>
        <p:pic>
          <p:nvPicPr>
            <p:cNvPr id="533" name="Grafik 53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738" y="1806551"/>
              <a:ext cx="180000" cy="180000"/>
            </a:xfrm>
            <a:prstGeom prst="rect">
              <a:avLst/>
            </a:prstGeom>
          </p:spPr>
        </p:pic>
        <p:pic>
          <p:nvPicPr>
            <p:cNvPr id="534" name="Grafik 53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445" y="1258998"/>
              <a:ext cx="180000" cy="180000"/>
            </a:xfrm>
            <a:prstGeom prst="rect">
              <a:avLst/>
            </a:prstGeom>
          </p:spPr>
        </p:pic>
        <p:pic>
          <p:nvPicPr>
            <p:cNvPr id="535" name="Grafik 53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087" y="1307200"/>
              <a:ext cx="180000" cy="180000"/>
            </a:xfrm>
            <a:prstGeom prst="rect">
              <a:avLst/>
            </a:prstGeom>
          </p:spPr>
        </p:pic>
        <p:pic>
          <p:nvPicPr>
            <p:cNvPr id="536" name="Grafik 53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677" y="1511333"/>
              <a:ext cx="180000" cy="180000"/>
            </a:xfrm>
            <a:prstGeom prst="rect">
              <a:avLst/>
            </a:prstGeom>
          </p:spPr>
        </p:pic>
        <p:pic>
          <p:nvPicPr>
            <p:cNvPr id="537" name="Grafik 53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205" y="1261652"/>
              <a:ext cx="180000" cy="180000"/>
            </a:xfrm>
            <a:prstGeom prst="rect">
              <a:avLst/>
            </a:prstGeom>
          </p:spPr>
        </p:pic>
        <p:pic>
          <p:nvPicPr>
            <p:cNvPr id="538" name="Grafik 53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953" y="1132485"/>
              <a:ext cx="180000" cy="180000"/>
            </a:xfrm>
            <a:prstGeom prst="rect">
              <a:avLst/>
            </a:prstGeom>
          </p:spPr>
        </p:pic>
        <p:pic>
          <p:nvPicPr>
            <p:cNvPr id="539" name="Grafik 53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154" y="2371203"/>
              <a:ext cx="180000" cy="180000"/>
            </a:xfrm>
            <a:prstGeom prst="rect">
              <a:avLst/>
            </a:prstGeom>
          </p:spPr>
        </p:pic>
        <p:pic>
          <p:nvPicPr>
            <p:cNvPr id="540" name="Grafik 53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353" y="2770022"/>
              <a:ext cx="180000" cy="180000"/>
            </a:xfrm>
            <a:prstGeom prst="rect">
              <a:avLst/>
            </a:prstGeom>
          </p:spPr>
        </p:pic>
        <p:pic>
          <p:nvPicPr>
            <p:cNvPr id="541" name="Grafik 54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458" y="2409809"/>
              <a:ext cx="180000" cy="180000"/>
            </a:xfrm>
            <a:prstGeom prst="rect">
              <a:avLst/>
            </a:prstGeom>
          </p:spPr>
        </p:pic>
        <p:pic>
          <p:nvPicPr>
            <p:cNvPr id="542" name="Grafik 54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46" y="1520414"/>
              <a:ext cx="180000" cy="180000"/>
            </a:xfrm>
            <a:prstGeom prst="rect">
              <a:avLst/>
            </a:prstGeom>
          </p:spPr>
        </p:pic>
        <p:pic>
          <p:nvPicPr>
            <p:cNvPr id="543" name="Grafik 54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901" y="2514936"/>
              <a:ext cx="180000" cy="180000"/>
            </a:xfrm>
            <a:prstGeom prst="rect">
              <a:avLst/>
            </a:prstGeom>
          </p:spPr>
        </p:pic>
        <p:pic>
          <p:nvPicPr>
            <p:cNvPr id="544" name="Grafik 54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717" y="1507513"/>
              <a:ext cx="180000" cy="180000"/>
            </a:xfrm>
            <a:prstGeom prst="rect">
              <a:avLst/>
            </a:prstGeom>
          </p:spPr>
        </p:pic>
        <p:pic>
          <p:nvPicPr>
            <p:cNvPr id="545" name="Grafik 54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500" y="1693906"/>
              <a:ext cx="180000" cy="180000"/>
            </a:xfrm>
            <a:prstGeom prst="rect">
              <a:avLst/>
            </a:prstGeom>
          </p:spPr>
        </p:pic>
        <p:pic>
          <p:nvPicPr>
            <p:cNvPr id="546" name="Grafik 54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978" y="3140439"/>
              <a:ext cx="180000" cy="180000"/>
            </a:xfrm>
            <a:prstGeom prst="rect">
              <a:avLst/>
            </a:prstGeom>
          </p:spPr>
        </p:pic>
        <p:pic>
          <p:nvPicPr>
            <p:cNvPr id="547" name="Grafik 54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051" y="3726633"/>
              <a:ext cx="180000" cy="180000"/>
            </a:xfrm>
            <a:prstGeom prst="rect">
              <a:avLst/>
            </a:prstGeom>
          </p:spPr>
        </p:pic>
        <p:pic>
          <p:nvPicPr>
            <p:cNvPr id="548" name="Grafik 54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031" y="2606957"/>
              <a:ext cx="180000" cy="180000"/>
            </a:xfrm>
            <a:prstGeom prst="rect">
              <a:avLst/>
            </a:prstGeom>
          </p:spPr>
        </p:pic>
        <p:pic>
          <p:nvPicPr>
            <p:cNvPr id="549" name="Grafik 54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129" y="1826059"/>
              <a:ext cx="180000" cy="180000"/>
            </a:xfrm>
            <a:prstGeom prst="rect">
              <a:avLst/>
            </a:prstGeom>
          </p:spPr>
        </p:pic>
        <p:pic>
          <p:nvPicPr>
            <p:cNvPr id="550" name="Grafik 54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75" y="2682320"/>
              <a:ext cx="180000" cy="180000"/>
            </a:xfrm>
            <a:prstGeom prst="rect">
              <a:avLst/>
            </a:prstGeom>
          </p:spPr>
        </p:pic>
        <p:pic>
          <p:nvPicPr>
            <p:cNvPr id="551" name="Grafik 55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914" y="2592320"/>
              <a:ext cx="180000" cy="180000"/>
            </a:xfrm>
            <a:prstGeom prst="rect">
              <a:avLst/>
            </a:prstGeom>
          </p:spPr>
        </p:pic>
        <p:pic>
          <p:nvPicPr>
            <p:cNvPr id="552" name="Grafik 55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203" y="2428946"/>
              <a:ext cx="180000" cy="180000"/>
            </a:xfrm>
            <a:prstGeom prst="rect">
              <a:avLst/>
            </a:prstGeom>
          </p:spPr>
        </p:pic>
        <p:pic>
          <p:nvPicPr>
            <p:cNvPr id="553" name="Grafik 55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182" y="2240288"/>
              <a:ext cx="180000" cy="180000"/>
            </a:xfrm>
            <a:prstGeom prst="rect">
              <a:avLst/>
            </a:prstGeom>
          </p:spPr>
        </p:pic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176" y="2757874"/>
              <a:ext cx="180000" cy="180000"/>
            </a:xfrm>
            <a:prstGeom prst="rect">
              <a:avLst/>
            </a:prstGeom>
          </p:spPr>
        </p:pic>
        <p:pic>
          <p:nvPicPr>
            <p:cNvPr id="555" name="Grafik 55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042" y="2517411"/>
              <a:ext cx="180000" cy="180000"/>
            </a:xfrm>
            <a:prstGeom prst="rect">
              <a:avLst/>
            </a:prstGeom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601" y="1893774"/>
              <a:ext cx="180000" cy="180000"/>
            </a:xfrm>
            <a:prstGeom prst="rect">
              <a:avLst/>
            </a:prstGeom>
          </p:spPr>
        </p:pic>
        <p:pic>
          <p:nvPicPr>
            <p:cNvPr id="557" name="Grafik 55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346" y="2151919"/>
              <a:ext cx="180000" cy="180000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379" y="2764801"/>
              <a:ext cx="180000" cy="180000"/>
            </a:xfrm>
            <a:prstGeom prst="rect">
              <a:avLst/>
            </a:prstGeom>
          </p:spPr>
        </p:pic>
        <p:pic>
          <p:nvPicPr>
            <p:cNvPr id="559" name="Grafik 558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165" y="2195686"/>
              <a:ext cx="180000" cy="180000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195" y="2560154"/>
              <a:ext cx="180000" cy="180000"/>
            </a:xfrm>
            <a:prstGeom prst="rect">
              <a:avLst/>
            </a:prstGeom>
          </p:spPr>
        </p:pic>
        <p:pic>
          <p:nvPicPr>
            <p:cNvPr id="561" name="Grafik 560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576" y="2206833"/>
              <a:ext cx="180000" cy="180000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033" y="2294412"/>
              <a:ext cx="180000" cy="180000"/>
            </a:xfrm>
            <a:prstGeom prst="rect">
              <a:avLst/>
            </a:prstGeom>
          </p:spPr>
        </p:pic>
        <p:pic>
          <p:nvPicPr>
            <p:cNvPr id="563" name="Grafik 562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929" y="4759975"/>
              <a:ext cx="180000" cy="180000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68" y="3348656"/>
              <a:ext cx="180000" cy="180000"/>
            </a:xfrm>
            <a:prstGeom prst="rect">
              <a:avLst/>
            </a:prstGeom>
          </p:spPr>
        </p:pic>
        <p:pic>
          <p:nvPicPr>
            <p:cNvPr id="565" name="Grafik 564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578" y="5240692"/>
              <a:ext cx="180000" cy="180000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8" y="5252948"/>
              <a:ext cx="180000" cy="180000"/>
            </a:xfrm>
            <a:prstGeom prst="rect">
              <a:avLst/>
            </a:prstGeom>
          </p:spPr>
        </p:pic>
        <p:pic>
          <p:nvPicPr>
            <p:cNvPr id="567" name="Grafik 566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397" y="3987439"/>
              <a:ext cx="180000" cy="180000"/>
            </a:xfrm>
            <a:prstGeom prst="rect">
              <a:avLst/>
            </a:prstGeom>
          </p:spPr>
        </p:pic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E12EB457-C3CE-47E1-9923-52E7F798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034" y="4136562"/>
              <a:ext cx="180000" cy="180000"/>
            </a:xfrm>
            <a:prstGeom prst="rect">
              <a:avLst/>
            </a:prstGeom>
          </p:spPr>
        </p:pic>
      </p:grpSp>
      <p:pic>
        <p:nvPicPr>
          <p:cNvPr id="569" name="Grafik 568">
            <a:extLst>
              <a:ext uri="{FF2B5EF4-FFF2-40B4-BE49-F238E27FC236}">
                <a16:creationId xmlns:a16="http://schemas.microsoft.com/office/drawing/2014/main" id="{E12EB457-C3CE-47E1-9923-52E7F798E6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25" y="1363375"/>
            <a:ext cx="360000" cy="360000"/>
          </a:xfrm>
          <a:prstGeom prst="rect">
            <a:avLst/>
          </a:prstGeom>
        </p:spPr>
      </p:pic>
      <p:pic>
        <p:nvPicPr>
          <p:cNvPr id="570" name="Grafik 5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78" y="1156064"/>
            <a:ext cx="792931" cy="792000"/>
          </a:xfrm>
          <a:prstGeom prst="rect">
            <a:avLst/>
          </a:prstGeom>
        </p:spPr>
      </p:pic>
      <p:pic>
        <p:nvPicPr>
          <p:cNvPr id="571" name="Grafik 5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7" y="4156362"/>
            <a:ext cx="792000" cy="792000"/>
          </a:xfrm>
          <a:prstGeom prst="rect">
            <a:avLst/>
          </a:prstGeom>
        </p:spPr>
      </p:pic>
      <p:pic>
        <p:nvPicPr>
          <p:cNvPr id="572" name="Grafik 571">
            <a:extLst>
              <a:ext uri="{FF2B5EF4-FFF2-40B4-BE49-F238E27FC236}">
                <a16:creationId xmlns:a16="http://schemas.microsoft.com/office/drawing/2014/main" id="{B1D6C9AC-1F0B-402E-8873-B2E2A0AC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091" y="4579797"/>
            <a:ext cx="288000" cy="288000"/>
          </a:xfrm>
          <a:prstGeom prst="rect">
            <a:avLst/>
          </a:prstGeom>
        </p:spPr>
      </p:pic>
      <p:sp>
        <p:nvSpPr>
          <p:cNvPr id="573" name="Freihandform 572"/>
          <p:cNvSpPr/>
          <p:nvPr/>
        </p:nvSpPr>
        <p:spPr bwMode="auto">
          <a:xfrm>
            <a:off x="892958" y="3309847"/>
            <a:ext cx="6617505" cy="2009866"/>
          </a:xfrm>
          <a:custGeom>
            <a:avLst/>
            <a:gdLst>
              <a:gd name="connsiteX0" fmla="*/ 140965 w 4681918"/>
              <a:gd name="connsiteY0" fmla="*/ 2814552 h 2814552"/>
              <a:gd name="connsiteX1" fmla="*/ 117152 w 4681918"/>
              <a:gd name="connsiteY1" fmla="*/ 2590714 h 2814552"/>
              <a:gd name="connsiteX2" fmla="*/ 88577 w 4681918"/>
              <a:gd name="connsiteY2" fmla="*/ 2428789 h 2814552"/>
              <a:gd name="connsiteX3" fmla="*/ 21902 w 4681918"/>
              <a:gd name="connsiteY3" fmla="*/ 2200189 h 2814552"/>
              <a:gd name="connsiteX4" fmla="*/ 7615 w 4681918"/>
              <a:gd name="connsiteY4" fmla="*/ 2123989 h 2814552"/>
              <a:gd name="connsiteX5" fmla="*/ 7615 w 4681918"/>
              <a:gd name="connsiteY5" fmla="*/ 2100177 h 2814552"/>
              <a:gd name="connsiteX6" fmla="*/ 102865 w 4681918"/>
              <a:gd name="connsiteY6" fmla="*/ 2090652 h 2814552"/>
              <a:gd name="connsiteX7" fmla="*/ 383852 w 4681918"/>
              <a:gd name="connsiteY7" fmla="*/ 2081127 h 2814552"/>
              <a:gd name="connsiteX8" fmla="*/ 526727 w 4681918"/>
              <a:gd name="connsiteY8" fmla="*/ 2052552 h 2814552"/>
              <a:gd name="connsiteX9" fmla="*/ 498152 w 4681918"/>
              <a:gd name="connsiteY9" fmla="*/ 2014452 h 2814552"/>
              <a:gd name="connsiteX10" fmla="*/ 445765 w 4681918"/>
              <a:gd name="connsiteY10" fmla="*/ 1952539 h 2814552"/>
              <a:gd name="connsiteX11" fmla="*/ 369565 w 4681918"/>
              <a:gd name="connsiteY11" fmla="*/ 1943014 h 2814552"/>
              <a:gd name="connsiteX12" fmla="*/ 302890 w 4681918"/>
              <a:gd name="connsiteY12" fmla="*/ 1933489 h 2814552"/>
              <a:gd name="connsiteX13" fmla="*/ 264790 w 4681918"/>
              <a:gd name="connsiteY13" fmla="*/ 1852527 h 2814552"/>
              <a:gd name="connsiteX14" fmla="*/ 188590 w 4681918"/>
              <a:gd name="connsiteY14" fmla="*/ 1562014 h 2814552"/>
              <a:gd name="connsiteX15" fmla="*/ 150490 w 4681918"/>
              <a:gd name="connsiteY15" fmla="*/ 1447714 h 2814552"/>
              <a:gd name="connsiteX16" fmla="*/ 312415 w 4681918"/>
              <a:gd name="connsiteY16" fmla="*/ 1057189 h 2814552"/>
              <a:gd name="connsiteX17" fmla="*/ 412427 w 4681918"/>
              <a:gd name="connsiteY17" fmla="*/ 866689 h 2814552"/>
              <a:gd name="connsiteX18" fmla="*/ 469577 w 4681918"/>
              <a:gd name="connsiteY18" fmla="*/ 700002 h 2814552"/>
              <a:gd name="connsiteX19" fmla="*/ 569590 w 4681918"/>
              <a:gd name="connsiteY19" fmla="*/ 742864 h 2814552"/>
              <a:gd name="connsiteX20" fmla="*/ 760090 w 4681918"/>
              <a:gd name="connsiteY20" fmla="*/ 800014 h 2814552"/>
              <a:gd name="connsiteX21" fmla="*/ 888677 w 4681918"/>
              <a:gd name="connsiteY21" fmla="*/ 823827 h 2814552"/>
              <a:gd name="connsiteX22" fmla="*/ 964877 w 4681918"/>
              <a:gd name="connsiteY22" fmla="*/ 852402 h 2814552"/>
              <a:gd name="connsiteX23" fmla="*/ 917252 w 4681918"/>
              <a:gd name="connsiteY23" fmla="*/ 776202 h 2814552"/>
              <a:gd name="connsiteX24" fmla="*/ 1131565 w 4681918"/>
              <a:gd name="connsiteY24" fmla="*/ 690477 h 2814552"/>
              <a:gd name="connsiteX25" fmla="*/ 1317302 w 4681918"/>
              <a:gd name="connsiteY25" fmla="*/ 614277 h 2814552"/>
              <a:gd name="connsiteX26" fmla="*/ 1374452 w 4681918"/>
              <a:gd name="connsiteY26" fmla="*/ 676189 h 2814552"/>
              <a:gd name="connsiteX27" fmla="*/ 1426840 w 4681918"/>
              <a:gd name="connsiteY27" fmla="*/ 571414 h 2814552"/>
              <a:gd name="connsiteX28" fmla="*/ 1474465 w 4681918"/>
              <a:gd name="connsiteY28" fmla="*/ 476164 h 2814552"/>
              <a:gd name="connsiteX29" fmla="*/ 1512565 w 4681918"/>
              <a:gd name="connsiteY29" fmla="*/ 409489 h 2814552"/>
              <a:gd name="connsiteX30" fmla="*/ 1641152 w 4681918"/>
              <a:gd name="connsiteY30" fmla="*/ 361864 h 2814552"/>
              <a:gd name="connsiteX31" fmla="*/ 1841177 w 4681918"/>
              <a:gd name="connsiteY31" fmla="*/ 304714 h 2814552"/>
              <a:gd name="connsiteX32" fmla="*/ 1993577 w 4681918"/>
              <a:gd name="connsiteY32" fmla="*/ 252327 h 2814552"/>
              <a:gd name="connsiteX33" fmla="*/ 2065015 w 4681918"/>
              <a:gd name="connsiteY33" fmla="*/ 223752 h 2814552"/>
              <a:gd name="connsiteX34" fmla="*/ 2045965 w 4681918"/>
              <a:gd name="connsiteY34" fmla="*/ 142789 h 2814552"/>
              <a:gd name="connsiteX35" fmla="*/ 2031677 w 4681918"/>
              <a:gd name="connsiteY35" fmla="*/ 52302 h 2814552"/>
              <a:gd name="connsiteX36" fmla="*/ 2036440 w 4681918"/>
              <a:gd name="connsiteY36" fmla="*/ 18964 h 2814552"/>
              <a:gd name="connsiteX37" fmla="*/ 2122165 w 4681918"/>
              <a:gd name="connsiteY37" fmla="*/ 14202 h 2814552"/>
              <a:gd name="connsiteX38" fmla="*/ 2207890 w 4681918"/>
              <a:gd name="connsiteY38" fmla="*/ 18964 h 2814552"/>
              <a:gd name="connsiteX39" fmla="*/ 2274565 w 4681918"/>
              <a:gd name="connsiteY39" fmla="*/ 252327 h 2814552"/>
              <a:gd name="connsiteX40" fmla="*/ 2341240 w 4681918"/>
              <a:gd name="connsiteY40" fmla="*/ 580939 h 2814552"/>
              <a:gd name="connsiteX41" fmla="*/ 2465065 w 4681918"/>
              <a:gd name="connsiteY41" fmla="*/ 533314 h 2814552"/>
              <a:gd name="connsiteX42" fmla="*/ 2607940 w 4681918"/>
              <a:gd name="connsiteY42" fmla="*/ 466639 h 2814552"/>
              <a:gd name="connsiteX43" fmla="*/ 2674615 w 4681918"/>
              <a:gd name="connsiteY43" fmla="*/ 428539 h 2814552"/>
              <a:gd name="connsiteX44" fmla="*/ 2712715 w 4681918"/>
              <a:gd name="connsiteY44" fmla="*/ 414252 h 2814552"/>
              <a:gd name="connsiteX45" fmla="*/ 2793677 w 4681918"/>
              <a:gd name="connsiteY45" fmla="*/ 609514 h 2814552"/>
              <a:gd name="connsiteX46" fmla="*/ 2817490 w 4681918"/>
              <a:gd name="connsiteY46" fmla="*/ 757152 h 2814552"/>
              <a:gd name="connsiteX47" fmla="*/ 2650802 w 4681918"/>
              <a:gd name="connsiteY47" fmla="*/ 776202 h 2814552"/>
              <a:gd name="connsiteX48" fmla="*/ 2484115 w 4681918"/>
              <a:gd name="connsiteY48" fmla="*/ 790489 h 2814552"/>
              <a:gd name="connsiteX49" fmla="*/ 2465065 w 4681918"/>
              <a:gd name="connsiteY49" fmla="*/ 790489 h 2814552"/>
              <a:gd name="connsiteX50" fmla="*/ 2417440 w 4681918"/>
              <a:gd name="connsiteY50" fmla="*/ 809539 h 2814552"/>
              <a:gd name="connsiteX51" fmla="*/ 2436490 w 4681918"/>
              <a:gd name="connsiteY51" fmla="*/ 895264 h 2814552"/>
              <a:gd name="connsiteX52" fmla="*/ 2450777 w 4681918"/>
              <a:gd name="connsiteY52" fmla="*/ 952414 h 2814552"/>
              <a:gd name="connsiteX53" fmla="*/ 2555552 w 4681918"/>
              <a:gd name="connsiteY53" fmla="*/ 952414 h 2814552"/>
              <a:gd name="connsiteX54" fmla="*/ 2955602 w 4681918"/>
              <a:gd name="connsiteY54" fmla="*/ 957177 h 2814552"/>
              <a:gd name="connsiteX55" fmla="*/ 3150865 w 4681918"/>
              <a:gd name="connsiteY55" fmla="*/ 952414 h 2814552"/>
              <a:gd name="connsiteX56" fmla="*/ 3346127 w 4681918"/>
              <a:gd name="connsiteY56" fmla="*/ 952414 h 2814552"/>
              <a:gd name="connsiteX57" fmla="*/ 3427090 w 4681918"/>
              <a:gd name="connsiteY57" fmla="*/ 952414 h 2814552"/>
              <a:gd name="connsiteX58" fmla="*/ 3555677 w 4681918"/>
              <a:gd name="connsiteY58" fmla="*/ 1014327 h 2814552"/>
              <a:gd name="connsiteX59" fmla="*/ 3636640 w 4681918"/>
              <a:gd name="connsiteY59" fmla="*/ 1061952 h 2814552"/>
              <a:gd name="connsiteX60" fmla="*/ 3617590 w 4681918"/>
              <a:gd name="connsiteY60" fmla="*/ 1176252 h 2814552"/>
              <a:gd name="connsiteX61" fmla="*/ 3603302 w 4681918"/>
              <a:gd name="connsiteY61" fmla="*/ 1295314 h 2814552"/>
              <a:gd name="connsiteX62" fmla="*/ 3598540 w 4681918"/>
              <a:gd name="connsiteY62" fmla="*/ 1371514 h 2814552"/>
              <a:gd name="connsiteX63" fmla="*/ 3703315 w 4681918"/>
              <a:gd name="connsiteY63" fmla="*/ 1281027 h 2814552"/>
              <a:gd name="connsiteX64" fmla="*/ 3812852 w 4681918"/>
              <a:gd name="connsiteY64" fmla="*/ 1166727 h 2814552"/>
              <a:gd name="connsiteX65" fmla="*/ 3884290 w 4681918"/>
              <a:gd name="connsiteY65" fmla="*/ 1128627 h 2814552"/>
              <a:gd name="connsiteX66" fmla="*/ 4027165 w 4681918"/>
              <a:gd name="connsiteY66" fmla="*/ 1181014 h 2814552"/>
              <a:gd name="connsiteX67" fmla="*/ 4246240 w 4681918"/>
              <a:gd name="connsiteY67" fmla="*/ 1266739 h 2814552"/>
              <a:gd name="connsiteX68" fmla="*/ 4403402 w 4681918"/>
              <a:gd name="connsiteY68" fmla="*/ 1309602 h 2814552"/>
              <a:gd name="connsiteX69" fmla="*/ 4398640 w 4681918"/>
              <a:gd name="connsiteY69" fmla="*/ 1400089 h 2814552"/>
              <a:gd name="connsiteX70" fmla="*/ 4236715 w 4681918"/>
              <a:gd name="connsiteY70" fmla="*/ 1762039 h 2814552"/>
              <a:gd name="connsiteX71" fmla="*/ 4136702 w 4681918"/>
              <a:gd name="connsiteY71" fmla="*/ 1957302 h 2814552"/>
              <a:gd name="connsiteX72" fmla="*/ 4351015 w 4681918"/>
              <a:gd name="connsiteY72" fmla="*/ 1985877 h 2814552"/>
              <a:gd name="connsiteX73" fmla="*/ 4551040 w 4681918"/>
              <a:gd name="connsiteY73" fmla="*/ 2019214 h 2814552"/>
              <a:gd name="connsiteX74" fmla="*/ 4674865 w 4681918"/>
              <a:gd name="connsiteY74" fmla="*/ 2028739 h 2814552"/>
              <a:gd name="connsiteX75" fmla="*/ 4655815 w 4681918"/>
              <a:gd name="connsiteY75" fmla="*/ 2038264 h 2814552"/>
              <a:gd name="connsiteX0" fmla="*/ 140965 w 4980609"/>
              <a:gd name="connsiteY0" fmla="*/ 2814552 h 2814552"/>
              <a:gd name="connsiteX1" fmla="*/ 117152 w 4980609"/>
              <a:gd name="connsiteY1" fmla="*/ 2590714 h 2814552"/>
              <a:gd name="connsiteX2" fmla="*/ 88577 w 4980609"/>
              <a:gd name="connsiteY2" fmla="*/ 2428789 h 2814552"/>
              <a:gd name="connsiteX3" fmla="*/ 21902 w 4980609"/>
              <a:gd name="connsiteY3" fmla="*/ 2200189 h 2814552"/>
              <a:gd name="connsiteX4" fmla="*/ 7615 w 4980609"/>
              <a:gd name="connsiteY4" fmla="*/ 2123989 h 2814552"/>
              <a:gd name="connsiteX5" fmla="*/ 7615 w 4980609"/>
              <a:gd name="connsiteY5" fmla="*/ 2100177 h 2814552"/>
              <a:gd name="connsiteX6" fmla="*/ 102865 w 4980609"/>
              <a:gd name="connsiteY6" fmla="*/ 2090652 h 2814552"/>
              <a:gd name="connsiteX7" fmla="*/ 383852 w 4980609"/>
              <a:gd name="connsiteY7" fmla="*/ 2081127 h 2814552"/>
              <a:gd name="connsiteX8" fmla="*/ 526727 w 4980609"/>
              <a:gd name="connsiteY8" fmla="*/ 2052552 h 2814552"/>
              <a:gd name="connsiteX9" fmla="*/ 498152 w 4980609"/>
              <a:gd name="connsiteY9" fmla="*/ 2014452 h 2814552"/>
              <a:gd name="connsiteX10" fmla="*/ 445765 w 4980609"/>
              <a:gd name="connsiteY10" fmla="*/ 1952539 h 2814552"/>
              <a:gd name="connsiteX11" fmla="*/ 369565 w 4980609"/>
              <a:gd name="connsiteY11" fmla="*/ 1943014 h 2814552"/>
              <a:gd name="connsiteX12" fmla="*/ 302890 w 4980609"/>
              <a:gd name="connsiteY12" fmla="*/ 1933489 h 2814552"/>
              <a:gd name="connsiteX13" fmla="*/ 264790 w 4980609"/>
              <a:gd name="connsiteY13" fmla="*/ 1852527 h 2814552"/>
              <a:gd name="connsiteX14" fmla="*/ 188590 w 4980609"/>
              <a:gd name="connsiteY14" fmla="*/ 1562014 h 2814552"/>
              <a:gd name="connsiteX15" fmla="*/ 150490 w 4980609"/>
              <a:gd name="connsiteY15" fmla="*/ 1447714 h 2814552"/>
              <a:gd name="connsiteX16" fmla="*/ 312415 w 4980609"/>
              <a:gd name="connsiteY16" fmla="*/ 1057189 h 2814552"/>
              <a:gd name="connsiteX17" fmla="*/ 412427 w 4980609"/>
              <a:gd name="connsiteY17" fmla="*/ 866689 h 2814552"/>
              <a:gd name="connsiteX18" fmla="*/ 469577 w 4980609"/>
              <a:gd name="connsiteY18" fmla="*/ 700002 h 2814552"/>
              <a:gd name="connsiteX19" fmla="*/ 569590 w 4980609"/>
              <a:gd name="connsiteY19" fmla="*/ 742864 h 2814552"/>
              <a:gd name="connsiteX20" fmla="*/ 760090 w 4980609"/>
              <a:gd name="connsiteY20" fmla="*/ 800014 h 2814552"/>
              <a:gd name="connsiteX21" fmla="*/ 888677 w 4980609"/>
              <a:gd name="connsiteY21" fmla="*/ 823827 h 2814552"/>
              <a:gd name="connsiteX22" fmla="*/ 964877 w 4980609"/>
              <a:gd name="connsiteY22" fmla="*/ 852402 h 2814552"/>
              <a:gd name="connsiteX23" fmla="*/ 917252 w 4980609"/>
              <a:gd name="connsiteY23" fmla="*/ 776202 h 2814552"/>
              <a:gd name="connsiteX24" fmla="*/ 1131565 w 4980609"/>
              <a:gd name="connsiteY24" fmla="*/ 690477 h 2814552"/>
              <a:gd name="connsiteX25" fmla="*/ 1317302 w 4980609"/>
              <a:gd name="connsiteY25" fmla="*/ 614277 h 2814552"/>
              <a:gd name="connsiteX26" fmla="*/ 1374452 w 4980609"/>
              <a:gd name="connsiteY26" fmla="*/ 676189 h 2814552"/>
              <a:gd name="connsiteX27" fmla="*/ 1426840 w 4980609"/>
              <a:gd name="connsiteY27" fmla="*/ 571414 h 2814552"/>
              <a:gd name="connsiteX28" fmla="*/ 1474465 w 4980609"/>
              <a:gd name="connsiteY28" fmla="*/ 476164 h 2814552"/>
              <a:gd name="connsiteX29" fmla="*/ 1512565 w 4980609"/>
              <a:gd name="connsiteY29" fmla="*/ 409489 h 2814552"/>
              <a:gd name="connsiteX30" fmla="*/ 1641152 w 4980609"/>
              <a:gd name="connsiteY30" fmla="*/ 361864 h 2814552"/>
              <a:gd name="connsiteX31" fmla="*/ 1841177 w 4980609"/>
              <a:gd name="connsiteY31" fmla="*/ 304714 h 2814552"/>
              <a:gd name="connsiteX32" fmla="*/ 1993577 w 4980609"/>
              <a:gd name="connsiteY32" fmla="*/ 252327 h 2814552"/>
              <a:gd name="connsiteX33" fmla="*/ 2065015 w 4980609"/>
              <a:gd name="connsiteY33" fmla="*/ 223752 h 2814552"/>
              <a:gd name="connsiteX34" fmla="*/ 2045965 w 4980609"/>
              <a:gd name="connsiteY34" fmla="*/ 142789 h 2814552"/>
              <a:gd name="connsiteX35" fmla="*/ 2031677 w 4980609"/>
              <a:gd name="connsiteY35" fmla="*/ 52302 h 2814552"/>
              <a:gd name="connsiteX36" fmla="*/ 2036440 w 4980609"/>
              <a:gd name="connsiteY36" fmla="*/ 18964 h 2814552"/>
              <a:gd name="connsiteX37" fmla="*/ 2122165 w 4980609"/>
              <a:gd name="connsiteY37" fmla="*/ 14202 h 2814552"/>
              <a:gd name="connsiteX38" fmla="*/ 2207890 w 4980609"/>
              <a:gd name="connsiteY38" fmla="*/ 18964 h 2814552"/>
              <a:gd name="connsiteX39" fmla="*/ 2274565 w 4980609"/>
              <a:gd name="connsiteY39" fmla="*/ 252327 h 2814552"/>
              <a:gd name="connsiteX40" fmla="*/ 2341240 w 4980609"/>
              <a:gd name="connsiteY40" fmla="*/ 580939 h 2814552"/>
              <a:gd name="connsiteX41" fmla="*/ 2465065 w 4980609"/>
              <a:gd name="connsiteY41" fmla="*/ 533314 h 2814552"/>
              <a:gd name="connsiteX42" fmla="*/ 2607940 w 4980609"/>
              <a:gd name="connsiteY42" fmla="*/ 466639 h 2814552"/>
              <a:gd name="connsiteX43" fmla="*/ 2674615 w 4980609"/>
              <a:gd name="connsiteY43" fmla="*/ 428539 h 2814552"/>
              <a:gd name="connsiteX44" fmla="*/ 2712715 w 4980609"/>
              <a:gd name="connsiteY44" fmla="*/ 414252 h 2814552"/>
              <a:gd name="connsiteX45" fmla="*/ 2793677 w 4980609"/>
              <a:gd name="connsiteY45" fmla="*/ 609514 h 2814552"/>
              <a:gd name="connsiteX46" fmla="*/ 2817490 w 4980609"/>
              <a:gd name="connsiteY46" fmla="*/ 757152 h 2814552"/>
              <a:gd name="connsiteX47" fmla="*/ 2650802 w 4980609"/>
              <a:gd name="connsiteY47" fmla="*/ 776202 h 2814552"/>
              <a:gd name="connsiteX48" fmla="*/ 2484115 w 4980609"/>
              <a:gd name="connsiteY48" fmla="*/ 790489 h 2814552"/>
              <a:gd name="connsiteX49" fmla="*/ 2465065 w 4980609"/>
              <a:gd name="connsiteY49" fmla="*/ 790489 h 2814552"/>
              <a:gd name="connsiteX50" fmla="*/ 2417440 w 4980609"/>
              <a:gd name="connsiteY50" fmla="*/ 809539 h 2814552"/>
              <a:gd name="connsiteX51" fmla="*/ 2436490 w 4980609"/>
              <a:gd name="connsiteY51" fmla="*/ 895264 h 2814552"/>
              <a:gd name="connsiteX52" fmla="*/ 2450777 w 4980609"/>
              <a:gd name="connsiteY52" fmla="*/ 952414 h 2814552"/>
              <a:gd name="connsiteX53" fmla="*/ 2555552 w 4980609"/>
              <a:gd name="connsiteY53" fmla="*/ 952414 h 2814552"/>
              <a:gd name="connsiteX54" fmla="*/ 2955602 w 4980609"/>
              <a:gd name="connsiteY54" fmla="*/ 957177 h 2814552"/>
              <a:gd name="connsiteX55" fmla="*/ 3150865 w 4980609"/>
              <a:gd name="connsiteY55" fmla="*/ 952414 h 2814552"/>
              <a:gd name="connsiteX56" fmla="*/ 3346127 w 4980609"/>
              <a:gd name="connsiteY56" fmla="*/ 952414 h 2814552"/>
              <a:gd name="connsiteX57" fmla="*/ 3427090 w 4980609"/>
              <a:gd name="connsiteY57" fmla="*/ 952414 h 2814552"/>
              <a:gd name="connsiteX58" fmla="*/ 3555677 w 4980609"/>
              <a:gd name="connsiteY58" fmla="*/ 1014327 h 2814552"/>
              <a:gd name="connsiteX59" fmla="*/ 3636640 w 4980609"/>
              <a:gd name="connsiteY59" fmla="*/ 1061952 h 2814552"/>
              <a:gd name="connsiteX60" fmla="*/ 3617590 w 4980609"/>
              <a:gd name="connsiteY60" fmla="*/ 1176252 h 2814552"/>
              <a:gd name="connsiteX61" fmla="*/ 3603302 w 4980609"/>
              <a:gd name="connsiteY61" fmla="*/ 1295314 h 2814552"/>
              <a:gd name="connsiteX62" fmla="*/ 3598540 w 4980609"/>
              <a:gd name="connsiteY62" fmla="*/ 1371514 h 2814552"/>
              <a:gd name="connsiteX63" fmla="*/ 3703315 w 4980609"/>
              <a:gd name="connsiteY63" fmla="*/ 1281027 h 2814552"/>
              <a:gd name="connsiteX64" fmla="*/ 3812852 w 4980609"/>
              <a:gd name="connsiteY64" fmla="*/ 1166727 h 2814552"/>
              <a:gd name="connsiteX65" fmla="*/ 3884290 w 4980609"/>
              <a:gd name="connsiteY65" fmla="*/ 1128627 h 2814552"/>
              <a:gd name="connsiteX66" fmla="*/ 4027165 w 4980609"/>
              <a:gd name="connsiteY66" fmla="*/ 1181014 h 2814552"/>
              <a:gd name="connsiteX67" fmla="*/ 4246240 w 4980609"/>
              <a:gd name="connsiteY67" fmla="*/ 1266739 h 2814552"/>
              <a:gd name="connsiteX68" fmla="*/ 4403402 w 4980609"/>
              <a:gd name="connsiteY68" fmla="*/ 1309602 h 2814552"/>
              <a:gd name="connsiteX69" fmla="*/ 4398640 w 4980609"/>
              <a:gd name="connsiteY69" fmla="*/ 1400089 h 2814552"/>
              <a:gd name="connsiteX70" fmla="*/ 4236715 w 4980609"/>
              <a:gd name="connsiteY70" fmla="*/ 1762039 h 2814552"/>
              <a:gd name="connsiteX71" fmla="*/ 4136702 w 4980609"/>
              <a:gd name="connsiteY71" fmla="*/ 1957302 h 2814552"/>
              <a:gd name="connsiteX72" fmla="*/ 4351015 w 4980609"/>
              <a:gd name="connsiteY72" fmla="*/ 1985877 h 2814552"/>
              <a:gd name="connsiteX73" fmla="*/ 4551040 w 4980609"/>
              <a:gd name="connsiteY73" fmla="*/ 2019214 h 2814552"/>
              <a:gd name="connsiteX74" fmla="*/ 4674865 w 4980609"/>
              <a:gd name="connsiteY74" fmla="*/ 2028739 h 2814552"/>
              <a:gd name="connsiteX75" fmla="*/ 4979665 w 4980609"/>
              <a:gd name="connsiteY75" fmla="*/ 2095414 h 2814552"/>
              <a:gd name="connsiteX0" fmla="*/ 140965 w 4979665"/>
              <a:gd name="connsiteY0" fmla="*/ 2814552 h 2814552"/>
              <a:gd name="connsiteX1" fmla="*/ 117152 w 4979665"/>
              <a:gd name="connsiteY1" fmla="*/ 2590714 h 2814552"/>
              <a:gd name="connsiteX2" fmla="*/ 88577 w 4979665"/>
              <a:gd name="connsiteY2" fmla="*/ 2428789 h 2814552"/>
              <a:gd name="connsiteX3" fmla="*/ 21902 w 4979665"/>
              <a:gd name="connsiteY3" fmla="*/ 2200189 h 2814552"/>
              <a:gd name="connsiteX4" fmla="*/ 7615 w 4979665"/>
              <a:gd name="connsiteY4" fmla="*/ 2123989 h 2814552"/>
              <a:gd name="connsiteX5" fmla="*/ 7615 w 4979665"/>
              <a:gd name="connsiteY5" fmla="*/ 2100177 h 2814552"/>
              <a:gd name="connsiteX6" fmla="*/ 102865 w 4979665"/>
              <a:gd name="connsiteY6" fmla="*/ 2090652 h 2814552"/>
              <a:gd name="connsiteX7" fmla="*/ 383852 w 4979665"/>
              <a:gd name="connsiteY7" fmla="*/ 2081127 h 2814552"/>
              <a:gd name="connsiteX8" fmla="*/ 526727 w 4979665"/>
              <a:gd name="connsiteY8" fmla="*/ 2052552 h 2814552"/>
              <a:gd name="connsiteX9" fmla="*/ 498152 w 4979665"/>
              <a:gd name="connsiteY9" fmla="*/ 2014452 h 2814552"/>
              <a:gd name="connsiteX10" fmla="*/ 445765 w 4979665"/>
              <a:gd name="connsiteY10" fmla="*/ 1952539 h 2814552"/>
              <a:gd name="connsiteX11" fmla="*/ 369565 w 4979665"/>
              <a:gd name="connsiteY11" fmla="*/ 1943014 h 2814552"/>
              <a:gd name="connsiteX12" fmla="*/ 302890 w 4979665"/>
              <a:gd name="connsiteY12" fmla="*/ 1933489 h 2814552"/>
              <a:gd name="connsiteX13" fmla="*/ 264790 w 4979665"/>
              <a:gd name="connsiteY13" fmla="*/ 1852527 h 2814552"/>
              <a:gd name="connsiteX14" fmla="*/ 188590 w 4979665"/>
              <a:gd name="connsiteY14" fmla="*/ 1562014 h 2814552"/>
              <a:gd name="connsiteX15" fmla="*/ 150490 w 4979665"/>
              <a:gd name="connsiteY15" fmla="*/ 1447714 h 2814552"/>
              <a:gd name="connsiteX16" fmla="*/ 312415 w 4979665"/>
              <a:gd name="connsiteY16" fmla="*/ 1057189 h 2814552"/>
              <a:gd name="connsiteX17" fmla="*/ 412427 w 4979665"/>
              <a:gd name="connsiteY17" fmla="*/ 866689 h 2814552"/>
              <a:gd name="connsiteX18" fmla="*/ 469577 w 4979665"/>
              <a:gd name="connsiteY18" fmla="*/ 700002 h 2814552"/>
              <a:gd name="connsiteX19" fmla="*/ 569590 w 4979665"/>
              <a:gd name="connsiteY19" fmla="*/ 742864 h 2814552"/>
              <a:gd name="connsiteX20" fmla="*/ 760090 w 4979665"/>
              <a:gd name="connsiteY20" fmla="*/ 800014 h 2814552"/>
              <a:gd name="connsiteX21" fmla="*/ 888677 w 4979665"/>
              <a:gd name="connsiteY21" fmla="*/ 823827 h 2814552"/>
              <a:gd name="connsiteX22" fmla="*/ 964877 w 4979665"/>
              <a:gd name="connsiteY22" fmla="*/ 852402 h 2814552"/>
              <a:gd name="connsiteX23" fmla="*/ 917252 w 4979665"/>
              <a:gd name="connsiteY23" fmla="*/ 776202 h 2814552"/>
              <a:gd name="connsiteX24" fmla="*/ 1131565 w 4979665"/>
              <a:gd name="connsiteY24" fmla="*/ 690477 h 2814552"/>
              <a:gd name="connsiteX25" fmla="*/ 1317302 w 4979665"/>
              <a:gd name="connsiteY25" fmla="*/ 614277 h 2814552"/>
              <a:gd name="connsiteX26" fmla="*/ 1374452 w 4979665"/>
              <a:gd name="connsiteY26" fmla="*/ 676189 h 2814552"/>
              <a:gd name="connsiteX27" fmla="*/ 1426840 w 4979665"/>
              <a:gd name="connsiteY27" fmla="*/ 571414 h 2814552"/>
              <a:gd name="connsiteX28" fmla="*/ 1474465 w 4979665"/>
              <a:gd name="connsiteY28" fmla="*/ 476164 h 2814552"/>
              <a:gd name="connsiteX29" fmla="*/ 1512565 w 4979665"/>
              <a:gd name="connsiteY29" fmla="*/ 409489 h 2814552"/>
              <a:gd name="connsiteX30" fmla="*/ 1641152 w 4979665"/>
              <a:gd name="connsiteY30" fmla="*/ 361864 h 2814552"/>
              <a:gd name="connsiteX31" fmla="*/ 1841177 w 4979665"/>
              <a:gd name="connsiteY31" fmla="*/ 304714 h 2814552"/>
              <a:gd name="connsiteX32" fmla="*/ 1993577 w 4979665"/>
              <a:gd name="connsiteY32" fmla="*/ 252327 h 2814552"/>
              <a:gd name="connsiteX33" fmla="*/ 2065015 w 4979665"/>
              <a:gd name="connsiteY33" fmla="*/ 223752 h 2814552"/>
              <a:gd name="connsiteX34" fmla="*/ 2045965 w 4979665"/>
              <a:gd name="connsiteY34" fmla="*/ 142789 h 2814552"/>
              <a:gd name="connsiteX35" fmla="*/ 2031677 w 4979665"/>
              <a:gd name="connsiteY35" fmla="*/ 52302 h 2814552"/>
              <a:gd name="connsiteX36" fmla="*/ 2036440 w 4979665"/>
              <a:gd name="connsiteY36" fmla="*/ 18964 h 2814552"/>
              <a:gd name="connsiteX37" fmla="*/ 2122165 w 4979665"/>
              <a:gd name="connsiteY37" fmla="*/ 14202 h 2814552"/>
              <a:gd name="connsiteX38" fmla="*/ 2207890 w 4979665"/>
              <a:gd name="connsiteY38" fmla="*/ 18964 h 2814552"/>
              <a:gd name="connsiteX39" fmla="*/ 2274565 w 4979665"/>
              <a:gd name="connsiteY39" fmla="*/ 252327 h 2814552"/>
              <a:gd name="connsiteX40" fmla="*/ 2341240 w 4979665"/>
              <a:gd name="connsiteY40" fmla="*/ 580939 h 2814552"/>
              <a:gd name="connsiteX41" fmla="*/ 2465065 w 4979665"/>
              <a:gd name="connsiteY41" fmla="*/ 533314 h 2814552"/>
              <a:gd name="connsiteX42" fmla="*/ 2607940 w 4979665"/>
              <a:gd name="connsiteY42" fmla="*/ 466639 h 2814552"/>
              <a:gd name="connsiteX43" fmla="*/ 2674615 w 4979665"/>
              <a:gd name="connsiteY43" fmla="*/ 428539 h 2814552"/>
              <a:gd name="connsiteX44" fmla="*/ 2712715 w 4979665"/>
              <a:gd name="connsiteY44" fmla="*/ 414252 h 2814552"/>
              <a:gd name="connsiteX45" fmla="*/ 2793677 w 4979665"/>
              <a:gd name="connsiteY45" fmla="*/ 609514 h 2814552"/>
              <a:gd name="connsiteX46" fmla="*/ 2817490 w 4979665"/>
              <a:gd name="connsiteY46" fmla="*/ 757152 h 2814552"/>
              <a:gd name="connsiteX47" fmla="*/ 2650802 w 4979665"/>
              <a:gd name="connsiteY47" fmla="*/ 776202 h 2814552"/>
              <a:gd name="connsiteX48" fmla="*/ 2484115 w 4979665"/>
              <a:gd name="connsiteY48" fmla="*/ 790489 h 2814552"/>
              <a:gd name="connsiteX49" fmla="*/ 2465065 w 4979665"/>
              <a:gd name="connsiteY49" fmla="*/ 790489 h 2814552"/>
              <a:gd name="connsiteX50" fmla="*/ 2417440 w 4979665"/>
              <a:gd name="connsiteY50" fmla="*/ 809539 h 2814552"/>
              <a:gd name="connsiteX51" fmla="*/ 2436490 w 4979665"/>
              <a:gd name="connsiteY51" fmla="*/ 895264 h 2814552"/>
              <a:gd name="connsiteX52" fmla="*/ 2450777 w 4979665"/>
              <a:gd name="connsiteY52" fmla="*/ 952414 h 2814552"/>
              <a:gd name="connsiteX53" fmla="*/ 2555552 w 4979665"/>
              <a:gd name="connsiteY53" fmla="*/ 952414 h 2814552"/>
              <a:gd name="connsiteX54" fmla="*/ 2955602 w 4979665"/>
              <a:gd name="connsiteY54" fmla="*/ 957177 h 2814552"/>
              <a:gd name="connsiteX55" fmla="*/ 3150865 w 4979665"/>
              <a:gd name="connsiteY55" fmla="*/ 952414 h 2814552"/>
              <a:gd name="connsiteX56" fmla="*/ 3346127 w 4979665"/>
              <a:gd name="connsiteY56" fmla="*/ 952414 h 2814552"/>
              <a:gd name="connsiteX57" fmla="*/ 3427090 w 4979665"/>
              <a:gd name="connsiteY57" fmla="*/ 952414 h 2814552"/>
              <a:gd name="connsiteX58" fmla="*/ 3555677 w 4979665"/>
              <a:gd name="connsiteY58" fmla="*/ 1014327 h 2814552"/>
              <a:gd name="connsiteX59" fmla="*/ 3636640 w 4979665"/>
              <a:gd name="connsiteY59" fmla="*/ 1061952 h 2814552"/>
              <a:gd name="connsiteX60" fmla="*/ 3617590 w 4979665"/>
              <a:gd name="connsiteY60" fmla="*/ 1176252 h 2814552"/>
              <a:gd name="connsiteX61" fmla="*/ 3603302 w 4979665"/>
              <a:gd name="connsiteY61" fmla="*/ 1295314 h 2814552"/>
              <a:gd name="connsiteX62" fmla="*/ 3598540 w 4979665"/>
              <a:gd name="connsiteY62" fmla="*/ 1371514 h 2814552"/>
              <a:gd name="connsiteX63" fmla="*/ 3703315 w 4979665"/>
              <a:gd name="connsiteY63" fmla="*/ 1281027 h 2814552"/>
              <a:gd name="connsiteX64" fmla="*/ 3812852 w 4979665"/>
              <a:gd name="connsiteY64" fmla="*/ 1166727 h 2814552"/>
              <a:gd name="connsiteX65" fmla="*/ 3884290 w 4979665"/>
              <a:gd name="connsiteY65" fmla="*/ 1128627 h 2814552"/>
              <a:gd name="connsiteX66" fmla="*/ 4027165 w 4979665"/>
              <a:gd name="connsiteY66" fmla="*/ 1181014 h 2814552"/>
              <a:gd name="connsiteX67" fmla="*/ 4246240 w 4979665"/>
              <a:gd name="connsiteY67" fmla="*/ 1266739 h 2814552"/>
              <a:gd name="connsiteX68" fmla="*/ 4403402 w 4979665"/>
              <a:gd name="connsiteY68" fmla="*/ 1309602 h 2814552"/>
              <a:gd name="connsiteX69" fmla="*/ 4398640 w 4979665"/>
              <a:gd name="connsiteY69" fmla="*/ 1400089 h 2814552"/>
              <a:gd name="connsiteX70" fmla="*/ 4236715 w 4979665"/>
              <a:gd name="connsiteY70" fmla="*/ 1762039 h 2814552"/>
              <a:gd name="connsiteX71" fmla="*/ 4136702 w 4979665"/>
              <a:gd name="connsiteY71" fmla="*/ 1957302 h 2814552"/>
              <a:gd name="connsiteX72" fmla="*/ 4351015 w 4979665"/>
              <a:gd name="connsiteY72" fmla="*/ 1985877 h 2814552"/>
              <a:gd name="connsiteX73" fmla="*/ 4551040 w 4979665"/>
              <a:gd name="connsiteY73" fmla="*/ 2019214 h 2814552"/>
              <a:gd name="connsiteX74" fmla="*/ 4674865 w 4979665"/>
              <a:gd name="connsiteY74" fmla="*/ 2028739 h 2814552"/>
              <a:gd name="connsiteX75" fmla="*/ 4855840 w 4979665"/>
              <a:gd name="connsiteY75" fmla="*/ 2052552 h 2814552"/>
              <a:gd name="connsiteX76" fmla="*/ 4979665 w 4979665"/>
              <a:gd name="connsiteY76" fmla="*/ 2095414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412427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74465 w 5113015"/>
              <a:gd name="connsiteY28" fmla="*/ 476164 h 2814552"/>
              <a:gd name="connsiteX29" fmla="*/ 1512565 w 5113015"/>
              <a:gd name="connsiteY29" fmla="*/ 409489 h 2814552"/>
              <a:gd name="connsiteX30" fmla="*/ 1641152 w 5113015"/>
              <a:gd name="connsiteY30" fmla="*/ 36186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674865 w 5113015"/>
              <a:gd name="connsiteY74" fmla="*/ 2028739 h 2814552"/>
              <a:gd name="connsiteX75" fmla="*/ 4855840 w 5113015"/>
              <a:gd name="connsiteY75" fmla="*/ 2052552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412427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74465 w 5113015"/>
              <a:gd name="connsiteY28" fmla="*/ 476164 h 2814552"/>
              <a:gd name="connsiteX29" fmla="*/ 1512565 w 5113015"/>
              <a:gd name="connsiteY29" fmla="*/ 409489 h 2814552"/>
              <a:gd name="connsiteX30" fmla="*/ 1641152 w 5113015"/>
              <a:gd name="connsiteY30" fmla="*/ 36186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674865 w 5113015"/>
              <a:gd name="connsiteY74" fmla="*/ 2028739 h 2814552"/>
              <a:gd name="connsiteX75" fmla="*/ 4974903 w 5113015"/>
              <a:gd name="connsiteY75" fmla="*/ 2076365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412427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74465 w 5113015"/>
              <a:gd name="connsiteY28" fmla="*/ 476164 h 2814552"/>
              <a:gd name="connsiteX29" fmla="*/ 1512565 w 5113015"/>
              <a:gd name="connsiteY29" fmla="*/ 409489 h 2814552"/>
              <a:gd name="connsiteX30" fmla="*/ 1641152 w 5113015"/>
              <a:gd name="connsiteY30" fmla="*/ 36186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751065 w 5113015"/>
              <a:gd name="connsiteY74" fmla="*/ 2062077 h 2814552"/>
              <a:gd name="connsiteX75" fmla="*/ 4974903 w 5113015"/>
              <a:gd name="connsiteY75" fmla="*/ 2076365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74465 w 5113015"/>
              <a:gd name="connsiteY28" fmla="*/ 476164 h 2814552"/>
              <a:gd name="connsiteX29" fmla="*/ 1512565 w 5113015"/>
              <a:gd name="connsiteY29" fmla="*/ 409489 h 2814552"/>
              <a:gd name="connsiteX30" fmla="*/ 1641152 w 5113015"/>
              <a:gd name="connsiteY30" fmla="*/ 36186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751065 w 5113015"/>
              <a:gd name="connsiteY74" fmla="*/ 2062077 h 2814552"/>
              <a:gd name="connsiteX75" fmla="*/ 4974903 w 5113015"/>
              <a:gd name="connsiteY75" fmla="*/ 2076365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74465 w 5113015"/>
              <a:gd name="connsiteY28" fmla="*/ 476164 h 2814552"/>
              <a:gd name="connsiteX29" fmla="*/ 1512565 w 5113015"/>
              <a:gd name="connsiteY29" fmla="*/ 409489 h 2814552"/>
              <a:gd name="connsiteX30" fmla="*/ 1647502 w 5113015"/>
              <a:gd name="connsiteY30" fmla="*/ 90161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751065 w 5113015"/>
              <a:gd name="connsiteY74" fmla="*/ 2062077 h 2814552"/>
              <a:gd name="connsiteX75" fmla="*/ 4974903 w 5113015"/>
              <a:gd name="connsiteY75" fmla="*/ 2076365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74465 w 5113015"/>
              <a:gd name="connsiteY28" fmla="*/ 476164 h 2814552"/>
              <a:gd name="connsiteX29" fmla="*/ 1474465 w 5113015"/>
              <a:gd name="connsiteY29" fmla="*/ 765089 h 2814552"/>
              <a:gd name="connsiteX30" fmla="*/ 1647502 w 5113015"/>
              <a:gd name="connsiteY30" fmla="*/ 90161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751065 w 5113015"/>
              <a:gd name="connsiteY74" fmla="*/ 2062077 h 2814552"/>
              <a:gd name="connsiteX75" fmla="*/ 4974903 w 5113015"/>
              <a:gd name="connsiteY75" fmla="*/ 2076365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26840 w 5113015"/>
              <a:gd name="connsiteY27" fmla="*/ 571414 h 2814552"/>
              <a:gd name="connsiteX28" fmla="*/ 1442715 w 5113015"/>
              <a:gd name="connsiteY28" fmla="*/ 730164 h 2814552"/>
              <a:gd name="connsiteX29" fmla="*/ 1474465 w 5113015"/>
              <a:gd name="connsiteY29" fmla="*/ 765089 h 2814552"/>
              <a:gd name="connsiteX30" fmla="*/ 1647502 w 5113015"/>
              <a:gd name="connsiteY30" fmla="*/ 901614 h 2814552"/>
              <a:gd name="connsiteX31" fmla="*/ 1841177 w 5113015"/>
              <a:gd name="connsiteY31" fmla="*/ 304714 h 2814552"/>
              <a:gd name="connsiteX32" fmla="*/ 1993577 w 5113015"/>
              <a:gd name="connsiteY32" fmla="*/ 252327 h 2814552"/>
              <a:gd name="connsiteX33" fmla="*/ 2065015 w 5113015"/>
              <a:gd name="connsiteY33" fmla="*/ 223752 h 2814552"/>
              <a:gd name="connsiteX34" fmla="*/ 2045965 w 5113015"/>
              <a:gd name="connsiteY34" fmla="*/ 142789 h 2814552"/>
              <a:gd name="connsiteX35" fmla="*/ 2031677 w 5113015"/>
              <a:gd name="connsiteY35" fmla="*/ 52302 h 2814552"/>
              <a:gd name="connsiteX36" fmla="*/ 2036440 w 5113015"/>
              <a:gd name="connsiteY36" fmla="*/ 18964 h 2814552"/>
              <a:gd name="connsiteX37" fmla="*/ 2122165 w 5113015"/>
              <a:gd name="connsiteY37" fmla="*/ 14202 h 2814552"/>
              <a:gd name="connsiteX38" fmla="*/ 2207890 w 5113015"/>
              <a:gd name="connsiteY38" fmla="*/ 18964 h 2814552"/>
              <a:gd name="connsiteX39" fmla="*/ 2274565 w 5113015"/>
              <a:gd name="connsiteY39" fmla="*/ 252327 h 2814552"/>
              <a:gd name="connsiteX40" fmla="*/ 2341240 w 5113015"/>
              <a:gd name="connsiteY40" fmla="*/ 580939 h 2814552"/>
              <a:gd name="connsiteX41" fmla="*/ 2465065 w 5113015"/>
              <a:gd name="connsiteY41" fmla="*/ 533314 h 2814552"/>
              <a:gd name="connsiteX42" fmla="*/ 2607940 w 5113015"/>
              <a:gd name="connsiteY42" fmla="*/ 466639 h 2814552"/>
              <a:gd name="connsiteX43" fmla="*/ 2674615 w 5113015"/>
              <a:gd name="connsiteY43" fmla="*/ 428539 h 2814552"/>
              <a:gd name="connsiteX44" fmla="*/ 2712715 w 5113015"/>
              <a:gd name="connsiteY44" fmla="*/ 414252 h 2814552"/>
              <a:gd name="connsiteX45" fmla="*/ 2793677 w 5113015"/>
              <a:gd name="connsiteY45" fmla="*/ 609514 h 2814552"/>
              <a:gd name="connsiteX46" fmla="*/ 2817490 w 5113015"/>
              <a:gd name="connsiteY46" fmla="*/ 757152 h 2814552"/>
              <a:gd name="connsiteX47" fmla="*/ 2650802 w 5113015"/>
              <a:gd name="connsiteY47" fmla="*/ 776202 h 2814552"/>
              <a:gd name="connsiteX48" fmla="*/ 2484115 w 5113015"/>
              <a:gd name="connsiteY48" fmla="*/ 790489 h 2814552"/>
              <a:gd name="connsiteX49" fmla="*/ 2465065 w 5113015"/>
              <a:gd name="connsiteY49" fmla="*/ 790489 h 2814552"/>
              <a:gd name="connsiteX50" fmla="*/ 2417440 w 5113015"/>
              <a:gd name="connsiteY50" fmla="*/ 809539 h 2814552"/>
              <a:gd name="connsiteX51" fmla="*/ 2436490 w 5113015"/>
              <a:gd name="connsiteY51" fmla="*/ 895264 h 2814552"/>
              <a:gd name="connsiteX52" fmla="*/ 2450777 w 5113015"/>
              <a:gd name="connsiteY52" fmla="*/ 952414 h 2814552"/>
              <a:gd name="connsiteX53" fmla="*/ 2555552 w 5113015"/>
              <a:gd name="connsiteY53" fmla="*/ 952414 h 2814552"/>
              <a:gd name="connsiteX54" fmla="*/ 2955602 w 5113015"/>
              <a:gd name="connsiteY54" fmla="*/ 957177 h 2814552"/>
              <a:gd name="connsiteX55" fmla="*/ 3150865 w 5113015"/>
              <a:gd name="connsiteY55" fmla="*/ 952414 h 2814552"/>
              <a:gd name="connsiteX56" fmla="*/ 3346127 w 5113015"/>
              <a:gd name="connsiteY56" fmla="*/ 952414 h 2814552"/>
              <a:gd name="connsiteX57" fmla="*/ 3427090 w 5113015"/>
              <a:gd name="connsiteY57" fmla="*/ 952414 h 2814552"/>
              <a:gd name="connsiteX58" fmla="*/ 3555677 w 5113015"/>
              <a:gd name="connsiteY58" fmla="*/ 1014327 h 2814552"/>
              <a:gd name="connsiteX59" fmla="*/ 3636640 w 5113015"/>
              <a:gd name="connsiteY59" fmla="*/ 1061952 h 2814552"/>
              <a:gd name="connsiteX60" fmla="*/ 3617590 w 5113015"/>
              <a:gd name="connsiteY60" fmla="*/ 1176252 h 2814552"/>
              <a:gd name="connsiteX61" fmla="*/ 3603302 w 5113015"/>
              <a:gd name="connsiteY61" fmla="*/ 1295314 h 2814552"/>
              <a:gd name="connsiteX62" fmla="*/ 3598540 w 5113015"/>
              <a:gd name="connsiteY62" fmla="*/ 1371514 h 2814552"/>
              <a:gd name="connsiteX63" fmla="*/ 3703315 w 5113015"/>
              <a:gd name="connsiteY63" fmla="*/ 1281027 h 2814552"/>
              <a:gd name="connsiteX64" fmla="*/ 3812852 w 5113015"/>
              <a:gd name="connsiteY64" fmla="*/ 1166727 h 2814552"/>
              <a:gd name="connsiteX65" fmla="*/ 3884290 w 5113015"/>
              <a:gd name="connsiteY65" fmla="*/ 1128627 h 2814552"/>
              <a:gd name="connsiteX66" fmla="*/ 4027165 w 5113015"/>
              <a:gd name="connsiteY66" fmla="*/ 1181014 h 2814552"/>
              <a:gd name="connsiteX67" fmla="*/ 4246240 w 5113015"/>
              <a:gd name="connsiteY67" fmla="*/ 1266739 h 2814552"/>
              <a:gd name="connsiteX68" fmla="*/ 4403402 w 5113015"/>
              <a:gd name="connsiteY68" fmla="*/ 1309602 h 2814552"/>
              <a:gd name="connsiteX69" fmla="*/ 4398640 w 5113015"/>
              <a:gd name="connsiteY69" fmla="*/ 1400089 h 2814552"/>
              <a:gd name="connsiteX70" fmla="*/ 4236715 w 5113015"/>
              <a:gd name="connsiteY70" fmla="*/ 1762039 h 2814552"/>
              <a:gd name="connsiteX71" fmla="*/ 4136702 w 5113015"/>
              <a:gd name="connsiteY71" fmla="*/ 1957302 h 2814552"/>
              <a:gd name="connsiteX72" fmla="*/ 4351015 w 5113015"/>
              <a:gd name="connsiteY72" fmla="*/ 1985877 h 2814552"/>
              <a:gd name="connsiteX73" fmla="*/ 4551040 w 5113015"/>
              <a:gd name="connsiteY73" fmla="*/ 2019214 h 2814552"/>
              <a:gd name="connsiteX74" fmla="*/ 4751065 w 5113015"/>
              <a:gd name="connsiteY74" fmla="*/ 2062077 h 2814552"/>
              <a:gd name="connsiteX75" fmla="*/ 4974903 w 5113015"/>
              <a:gd name="connsiteY75" fmla="*/ 2076365 h 2814552"/>
              <a:gd name="connsiteX76" fmla="*/ 5113015 w 5113015"/>
              <a:gd name="connsiteY76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42715 w 5113015"/>
              <a:gd name="connsiteY27" fmla="*/ 730164 h 2814552"/>
              <a:gd name="connsiteX28" fmla="*/ 1474465 w 5113015"/>
              <a:gd name="connsiteY28" fmla="*/ 765089 h 2814552"/>
              <a:gd name="connsiteX29" fmla="*/ 1647502 w 5113015"/>
              <a:gd name="connsiteY29" fmla="*/ 901614 h 2814552"/>
              <a:gd name="connsiteX30" fmla="*/ 1841177 w 5113015"/>
              <a:gd name="connsiteY30" fmla="*/ 304714 h 2814552"/>
              <a:gd name="connsiteX31" fmla="*/ 1993577 w 5113015"/>
              <a:gd name="connsiteY31" fmla="*/ 252327 h 2814552"/>
              <a:gd name="connsiteX32" fmla="*/ 2065015 w 5113015"/>
              <a:gd name="connsiteY32" fmla="*/ 223752 h 2814552"/>
              <a:gd name="connsiteX33" fmla="*/ 2045965 w 5113015"/>
              <a:gd name="connsiteY33" fmla="*/ 142789 h 2814552"/>
              <a:gd name="connsiteX34" fmla="*/ 2031677 w 5113015"/>
              <a:gd name="connsiteY34" fmla="*/ 52302 h 2814552"/>
              <a:gd name="connsiteX35" fmla="*/ 2036440 w 5113015"/>
              <a:gd name="connsiteY35" fmla="*/ 18964 h 2814552"/>
              <a:gd name="connsiteX36" fmla="*/ 2122165 w 5113015"/>
              <a:gd name="connsiteY36" fmla="*/ 14202 h 2814552"/>
              <a:gd name="connsiteX37" fmla="*/ 2207890 w 5113015"/>
              <a:gd name="connsiteY37" fmla="*/ 18964 h 2814552"/>
              <a:gd name="connsiteX38" fmla="*/ 2274565 w 5113015"/>
              <a:gd name="connsiteY38" fmla="*/ 252327 h 2814552"/>
              <a:gd name="connsiteX39" fmla="*/ 2341240 w 5113015"/>
              <a:gd name="connsiteY39" fmla="*/ 580939 h 2814552"/>
              <a:gd name="connsiteX40" fmla="*/ 2465065 w 5113015"/>
              <a:gd name="connsiteY40" fmla="*/ 533314 h 2814552"/>
              <a:gd name="connsiteX41" fmla="*/ 2607940 w 5113015"/>
              <a:gd name="connsiteY41" fmla="*/ 466639 h 2814552"/>
              <a:gd name="connsiteX42" fmla="*/ 2674615 w 5113015"/>
              <a:gd name="connsiteY42" fmla="*/ 428539 h 2814552"/>
              <a:gd name="connsiteX43" fmla="*/ 2712715 w 5113015"/>
              <a:gd name="connsiteY43" fmla="*/ 414252 h 2814552"/>
              <a:gd name="connsiteX44" fmla="*/ 2793677 w 5113015"/>
              <a:gd name="connsiteY44" fmla="*/ 609514 h 2814552"/>
              <a:gd name="connsiteX45" fmla="*/ 2817490 w 5113015"/>
              <a:gd name="connsiteY45" fmla="*/ 757152 h 2814552"/>
              <a:gd name="connsiteX46" fmla="*/ 2650802 w 5113015"/>
              <a:gd name="connsiteY46" fmla="*/ 776202 h 2814552"/>
              <a:gd name="connsiteX47" fmla="*/ 2484115 w 5113015"/>
              <a:gd name="connsiteY47" fmla="*/ 790489 h 2814552"/>
              <a:gd name="connsiteX48" fmla="*/ 2465065 w 5113015"/>
              <a:gd name="connsiteY48" fmla="*/ 790489 h 2814552"/>
              <a:gd name="connsiteX49" fmla="*/ 2417440 w 5113015"/>
              <a:gd name="connsiteY49" fmla="*/ 809539 h 2814552"/>
              <a:gd name="connsiteX50" fmla="*/ 2436490 w 5113015"/>
              <a:gd name="connsiteY50" fmla="*/ 895264 h 2814552"/>
              <a:gd name="connsiteX51" fmla="*/ 2450777 w 5113015"/>
              <a:gd name="connsiteY51" fmla="*/ 952414 h 2814552"/>
              <a:gd name="connsiteX52" fmla="*/ 2555552 w 5113015"/>
              <a:gd name="connsiteY52" fmla="*/ 952414 h 2814552"/>
              <a:gd name="connsiteX53" fmla="*/ 2955602 w 5113015"/>
              <a:gd name="connsiteY53" fmla="*/ 957177 h 2814552"/>
              <a:gd name="connsiteX54" fmla="*/ 3150865 w 5113015"/>
              <a:gd name="connsiteY54" fmla="*/ 952414 h 2814552"/>
              <a:gd name="connsiteX55" fmla="*/ 3346127 w 5113015"/>
              <a:gd name="connsiteY55" fmla="*/ 952414 h 2814552"/>
              <a:gd name="connsiteX56" fmla="*/ 3427090 w 5113015"/>
              <a:gd name="connsiteY56" fmla="*/ 952414 h 2814552"/>
              <a:gd name="connsiteX57" fmla="*/ 3555677 w 5113015"/>
              <a:gd name="connsiteY57" fmla="*/ 1014327 h 2814552"/>
              <a:gd name="connsiteX58" fmla="*/ 3636640 w 5113015"/>
              <a:gd name="connsiteY58" fmla="*/ 1061952 h 2814552"/>
              <a:gd name="connsiteX59" fmla="*/ 3617590 w 5113015"/>
              <a:gd name="connsiteY59" fmla="*/ 1176252 h 2814552"/>
              <a:gd name="connsiteX60" fmla="*/ 3603302 w 5113015"/>
              <a:gd name="connsiteY60" fmla="*/ 1295314 h 2814552"/>
              <a:gd name="connsiteX61" fmla="*/ 3598540 w 5113015"/>
              <a:gd name="connsiteY61" fmla="*/ 1371514 h 2814552"/>
              <a:gd name="connsiteX62" fmla="*/ 3703315 w 5113015"/>
              <a:gd name="connsiteY62" fmla="*/ 1281027 h 2814552"/>
              <a:gd name="connsiteX63" fmla="*/ 3812852 w 5113015"/>
              <a:gd name="connsiteY63" fmla="*/ 1166727 h 2814552"/>
              <a:gd name="connsiteX64" fmla="*/ 3884290 w 5113015"/>
              <a:gd name="connsiteY64" fmla="*/ 1128627 h 2814552"/>
              <a:gd name="connsiteX65" fmla="*/ 4027165 w 5113015"/>
              <a:gd name="connsiteY65" fmla="*/ 1181014 h 2814552"/>
              <a:gd name="connsiteX66" fmla="*/ 4246240 w 5113015"/>
              <a:gd name="connsiteY66" fmla="*/ 1266739 h 2814552"/>
              <a:gd name="connsiteX67" fmla="*/ 4403402 w 5113015"/>
              <a:gd name="connsiteY67" fmla="*/ 1309602 h 2814552"/>
              <a:gd name="connsiteX68" fmla="*/ 4398640 w 5113015"/>
              <a:gd name="connsiteY68" fmla="*/ 1400089 h 2814552"/>
              <a:gd name="connsiteX69" fmla="*/ 4236715 w 5113015"/>
              <a:gd name="connsiteY69" fmla="*/ 1762039 h 2814552"/>
              <a:gd name="connsiteX70" fmla="*/ 4136702 w 5113015"/>
              <a:gd name="connsiteY70" fmla="*/ 1957302 h 2814552"/>
              <a:gd name="connsiteX71" fmla="*/ 4351015 w 5113015"/>
              <a:gd name="connsiteY71" fmla="*/ 1985877 h 2814552"/>
              <a:gd name="connsiteX72" fmla="*/ 4551040 w 5113015"/>
              <a:gd name="connsiteY72" fmla="*/ 2019214 h 2814552"/>
              <a:gd name="connsiteX73" fmla="*/ 4751065 w 5113015"/>
              <a:gd name="connsiteY73" fmla="*/ 2062077 h 2814552"/>
              <a:gd name="connsiteX74" fmla="*/ 4974903 w 5113015"/>
              <a:gd name="connsiteY74" fmla="*/ 2076365 h 2814552"/>
              <a:gd name="connsiteX75" fmla="*/ 5113015 w 5113015"/>
              <a:gd name="connsiteY75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42715 w 5113015"/>
              <a:gd name="connsiteY27" fmla="*/ 730164 h 2814552"/>
              <a:gd name="connsiteX28" fmla="*/ 1474465 w 5113015"/>
              <a:gd name="connsiteY28" fmla="*/ 765089 h 2814552"/>
              <a:gd name="connsiteX29" fmla="*/ 1647502 w 5113015"/>
              <a:gd name="connsiteY29" fmla="*/ 901614 h 2814552"/>
              <a:gd name="connsiteX30" fmla="*/ 1904677 w 5113015"/>
              <a:gd name="connsiteY30" fmla="*/ 825414 h 2814552"/>
              <a:gd name="connsiteX31" fmla="*/ 1993577 w 5113015"/>
              <a:gd name="connsiteY31" fmla="*/ 252327 h 2814552"/>
              <a:gd name="connsiteX32" fmla="*/ 2065015 w 5113015"/>
              <a:gd name="connsiteY32" fmla="*/ 223752 h 2814552"/>
              <a:gd name="connsiteX33" fmla="*/ 2045965 w 5113015"/>
              <a:gd name="connsiteY33" fmla="*/ 142789 h 2814552"/>
              <a:gd name="connsiteX34" fmla="*/ 2031677 w 5113015"/>
              <a:gd name="connsiteY34" fmla="*/ 52302 h 2814552"/>
              <a:gd name="connsiteX35" fmla="*/ 2036440 w 5113015"/>
              <a:gd name="connsiteY35" fmla="*/ 18964 h 2814552"/>
              <a:gd name="connsiteX36" fmla="*/ 2122165 w 5113015"/>
              <a:gd name="connsiteY36" fmla="*/ 14202 h 2814552"/>
              <a:gd name="connsiteX37" fmla="*/ 2207890 w 5113015"/>
              <a:gd name="connsiteY37" fmla="*/ 18964 h 2814552"/>
              <a:gd name="connsiteX38" fmla="*/ 2274565 w 5113015"/>
              <a:gd name="connsiteY38" fmla="*/ 252327 h 2814552"/>
              <a:gd name="connsiteX39" fmla="*/ 2341240 w 5113015"/>
              <a:gd name="connsiteY39" fmla="*/ 580939 h 2814552"/>
              <a:gd name="connsiteX40" fmla="*/ 2465065 w 5113015"/>
              <a:gd name="connsiteY40" fmla="*/ 533314 h 2814552"/>
              <a:gd name="connsiteX41" fmla="*/ 2607940 w 5113015"/>
              <a:gd name="connsiteY41" fmla="*/ 466639 h 2814552"/>
              <a:gd name="connsiteX42" fmla="*/ 2674615 w 5113015"/>
              <a:gd name="connsiteY42" fmla="*/ 428539 h 2814552"/>
              <a:gd name="connsiteX43" fmla="*/ 2712715 w 5113015"/>
              <a:gd name="connsiteY43" fmla="*/ 414252 h 2814552"/>
              <a:gd name="connsiteX44" fmla="*/ 2793677 w 5113015"/>
              <a:gd name="connsiteY44" fmla="*/ 609514 h 2814552"/>
              <a:gd name="connsiteX45" fmla="*/ 2817490 w 5113015"/>
              <a:gd name="connsiteY45" fmla="*/ 757152 h 2814552"/>
              <a:gd name="connsiteX46" fmla="*/ 2650802 w 5113015"/>
              <a:gd name="connsiteY46" fmla="*/ 776202 h 2814552"/>
              <a:gd name="connsiteX47" fmla="*/ 2484115 w 5113015"/>
              <a:gd name="connsiteY47" fmla="*/ 790489 h 2814552"/>
              <a:gd name="connsiteX48" fmla="*/ 2465065 w 5113015"/>
              <a:gd name="connsiteY48" fmla="*/ 790489 h 2814552"/>
              <a:gd name="connsiteX49" fmla="*/ 2417440 w 5113015"/>
              <a:gd name="connsiteY49" fmla="*/ 809539 h 2814552"/>
              <a:gd name="connsiteX50" fmla="*/ 2436490 w 5113015"/>
              <a:gd name="connsiteY50" fmla="*/ 895264 h 2814552"/>
              <a:gd name="connsiteX51" fmla="*/ 2450777 w 5113015"/>
              <a:gd name="connsiteY51" fmla="*/ 952414 h 2814552"/>
              <a:gd name="connsiteX52" fmla="*/ 2555552 w 5113015"/>
              <a:gd name="connsiteY52" fmla="*/ 952414 h 2814552"/>
              <a:gd name="connsiteX53" fmla="*/ 2955602 w 5113015"/>
              <a:gd name="connsiteY53" fmla="*/ 957177 h 2814552"/>
              <a:gd name="connsiteX54" fmla="*/ 3150865 w 5113015"/>
              <a:gd name="connsiteY54" fmla="*/ 952414 h 2814552"/>
              <a:gd name="connsiteX55" fmla="*/ 3346127 w 5113015"/>
              <a:gd name="connsiteY55" fmla="*/ 952414 h 2814552"/>
              <a:gd name="connsiteX56" fmla="*/ 3427090 w 5113015"/>
              <a:gd name="connsiteY56" fmla="*/ 952414 h 2814552"/>
              <a:gd name="connsiteX57" fmla="*/ 3555677 w 5113015"/>
              <a:gd name="connsiteY57" fmla="*/ 1014327 h 2814552"/>
              <a:gd name="connsiteX58" fmla="*/ 3636640 w 5113015"/>
              <a:gd name="connsiteY58" fmla="*/ 1061952 h 2814552"/>
              <a:gd name="connsiteX59" fmla="*/ 3617590 w 5113015"/>
              <a:gd name="connsiteY59" fmla="*/ 1176252 h 2814552"/>
              <a:gd name="connsiteX60" fmla="*/ 3603302 w 5113015"/>
              <a:gd name="connsiteY60" fmla="*/ 1295314 h 2814552"/>
              <a:gd name="connsiteX61" fmla="*/ 3598540 w 5113015"/>
              <a:gd name="connsiteY61" fmla="*/ 1371514 h 2814552"/>
              <a:gd name="connsiteX62" fmla="*/ 3703315 w 5113015"/>
              <a:gd name="connsiteY62" fmla="*/ 1281027 h 2814552"/>
              <a:gd name="connsiteX63" fmla="*/ 3812852 w 5113015"/>
              <a:gd name="connsiteY63" fmla="*/ 1166727 h 2814552"/>
              <a:gd name="connsiteX64" fmla="*/ 3884290 w 5113015"/>
              <a:gd name="connsiteY64" fmla="*/ 1128627 h 2814552"/>
              <a:gd name="connsiteX65" fmla="*/ 4027165 w 5113015"/>
              <a:gd name="connsiteY65" fmla="*/ 1181014 h 2814552"/>
              <a:gd name="connsiteX66" fmla="*/ 4246240 w 5113015"/>
              <a:gd name="connsiteY66" fmla="*/ 1266739 h 2814552"/>
              <a:gd name="connsiteX67" fmla="*/ 4403402 w 5113015"/>
              <a:gd name="connsiteY67" fmla="*/ 1309602 h 2814552"/>
              <a:gd name="connsiteX68" fmla="*/ 4398640 w 5113015"/>
              <a:gd name="connsiteY68" fmla="*/ 1400089 h 2814552"/>
              <a:gd name="connsiteX69" fmla="*/ 4236715 w 5113015"/>
              <a:gd name="connsiteY69" fmla="*/ 1762039 h 2814552"/>
              <a:gd name="connsiteX70" fmla="*/ 4136702 w 5113015"/>
              <a:gd name="connsiteY70" fmla="*/ 1957302 h 2814552"/>
              <a:gd name="connsiteX71" fmla="*/ 4351015 w 5113015"/>
              <a:gd name="connsiteY71" fmla="*/ 1985877 h 2814552"/>
              <a:gd name="connsiteX72" fmla="*/ 4551040 w 5113015"/>
              <a:gd name="connsiteY72" fmla="*/ 2019214 h 2814552"/>
              <a:gd name="connsiteX73" fmla="*/ 4751065 w 5113015"/>
              <a:gd name="connsiteY73" fmla="*/ 2062077 h 2814552"/>
              <a:gd name="connsiteX74" fmla="*/ 4974903 w 5113015"/>
              <a:gd name="connsiteY74" fmla="*/ 2076365 h 2814552"/>
              <a:gd name="connsiteX75" fmla="*/ 5113015 w 5113015"/>
              <a:gd name="connsiteY75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42715 w 5113015"/>
              <a:gd name="connsiteY27" fmla="*/ 730164 h 2814552"/>
              <a:gd name="connsiteX28" fmla="*/ 1474465 w 5113015"/>
              <a:gd name="connsiteY28" fmla="*/ 765089 h 2814552"/>
              <a:gd name="connsiteX29" fmla="*/ 1647502 w 5113015"/>
              <a:gd name="connsiteY29" fmla="*/ 901614 h 2814552"/>
              <a:gd name="connsiteX30" fmla="*/ 1904677 w 5113015"/>
              <a:gd name="connsiteY30" fmla="*/ 825414 h 2814552"/>
              <a:gd name="connsiteX31" fmla="*/ 2057077 w 5113015"/>
              <a:gd name="connsiteY31" fmla="*/ 817477 h 2814552"/>
              <a:gd name="connsiteX32" fmla="*/ 2065015 w 5113015"/>
              <a:gd name="connsiteY32" fmla="*/ 223752 h 2814552"/>
              <a:gd name="connsiteX33" fmla="*/ 2045965 w 5113015"/>
              <a:gd name="connsiteY33" fmla="*/ 142789 h 2814552"/>
              <a:gd name="connsiteX34" fmla="*/ 2031677 w 5113015"/>
              <a:gd name="connsiteY34" fmla="*/ 52302 h 2814552"/>
              <a:gd name="connsiteX35" fmla="*/ 2036440 w 5113015"/>
              <a:gd name="connsiteY35" fmla="*/ 18964 h 2814552"/>
              <a:gd name="connsiteX36" fmla="*/ 2122165 w 5113015"/>
              <a:gd name="connsiteY36" fmla="*/ 14202 h 2814552"/>
              <a:gd name="connsiteX37" fmla="*/ 2207890 w 5113015"/>
              <a:gd name="connsiteY37" fmla="*/ 18964 h 2814552"/>
              <a:gd name="connsiteX38" fmla="*/ 2274565 w 5113015"/>
              <a:gd name="connsiteY38" fmla="*/ 252327 h 2814552"/>
              <a:gd name="connsiteX39" fmla="*/ 2341240 w 5113015"/>
              <a:gd name="connsiteY39" fmla="*/ 580939 h 2814552"/>
              <a:gd name="connsiteX40" fmla="*/ 2465065 w 5113015"/>
              <a:gd name="connsiteY40" fmla="*/ 533314 h 2814552"/>
              <a:gd name="connsiteX41" fmla="*/ 2607940 w 5113015"/>
              <a:gd name="connsiteY41" fmla="*/ 466639 h 2814552"/>
              <a:gd name="connsiteX42" fmla="*/ 2674615 w 5113015"/>
              <a:gd name="connsiteY42" fmla="*/ 428539 h 2814552"/>
              <a:gd name="connsiteX43" fmla="*/ 2712715 w 5113015"/>
              <a:gd name="connsiteY43" fmla="*/ 414252 h 2814552"/>
              <a:gd name="connsiteX44" fmla="*/ 2793677 w 5113015"/>
              <a:gd name="connsiteY44" fmla="*/ 609514 h 2814552"/>
              <a:gd name="connsiteX45" fmla="*/ 2817490 w 5113015"/>
              <a:gd name="connsiteY45" fmla="*/ 757152 h 2814552"/>
              <a:gd name="connsiteX46" fmla="*/ 2650802 w 5113015"/>
              <a:gd name="connsiteY46" fmla="*/ 776202 h 2814552"/>
              <a:gd name="connsiteX47" fmla="*/ 2484115 w 5113015"/>
              <a:gd name="connsiteY47" fmla="*/ 790489 h 2814552"/>
              <a:gd name="connsiteX48" fmla="*/ 2465065 w 5113015"/>
              <a:gd name="connsiteY48" fmla="*/ 790489 h 2814552"/>
              <a:gd name="connsiteX49" fmla="*/ 2417440 w 5113015"/>
              <a:gd name="connsiteY49" fmla="*/ 809539 h 2814552"/>
              <a:gd name="connsiteX50" fmla="*/ 2436490 w 5113015"/>
              <a:gd name="connsiteY50" fmla="*/ 895264 h 2814552"/>
              <a:gd name="connsiteX51" fmla="*/ 2450777 w 5113015"/>
              <a:gd name="connsiteY51" fmla="*/ 952414 h 2814552"/>
              <a:gd name="connsiteX52" fmla="*/ 2555552 w 5113015"/>
              <a:gd name="connsiteY52" fmla="*/ 952414 h 2814552"/>
              <a:gd name="connsiteX53" fmla="*/ 2955602 w 5113015"/>
              <a:gd name="connsiteY53" fmla="*/ 957177 h 2814552"/>
              <a:gd name="connsiteX54" fmla="*/ 3150865 w 5113015"/>
              <a:gd name="connsiteY54" fmla="*/ 952414 h 2814552"/>
              <a:gd name="connsiteX55" fmla="*/ 3346127 w 5113015"/>
              <a:gd name="connsiteY55" fmla="*/ 952414 h 2814552"/>
              <a:gd name="connsiteX56" fmla="*/ 3427090 w 5113015"/>
              <a:gd name="connsiteY56" fmla="*/ 952414 h 2814552"/>
              <a:gd name="connsiteX57" fmla="*/ 3555677 w 5113015"/>
              <a:gd name="connsiteY57" fmla="*/ 1014327 h 2814552"/>
              <a:gd name="connsiteX58" fmla="*/ 3636640 w 5113015"/>
              <a:gd name="connsiteY58" fmla="*/ 1061952 h 2814552"/>
              <a:gd name="connsiteX59" fmla="*/ 3617590 w 5113015"/>
              <a:gd name="connsiteY59" fmla="*/ 1176252 h 2814552"/>
              <a:gd name="connsiteX60" fmla="*/ 3603302 w 5113015"/>
              <a:gd name="connsiteY60" fmla="*/ 1295314 h 2814552"/>
              <a:gd name="connsiteX61" fmla="*/ 3598540 w 5113015"/>
              <a:gd name="connsiteY61" fmla="*/ 1371514 h 2814552"/>
              <a:gd name="connsiteX62" fmla="*/ 3703315 w 5113015"/>
              <a:gd name="connsiteY62" fmla="*/ 1281027 h 2814552"/>
              <a:gd name="connsiteX63" fmla="*/ 3812852 w 5113015"/>
              <a:gd name="connsiteY63" fmla="*/ 1166727 h 2814552"/>
              <a:gd name="connsiteX64" fmla="*/ 3884290 w 5113015"/>
              <a:gd name="connsiteY64" fmla="*/ 1128627 h 2814552"/>
              <a:gd name="connsiteX65" fmla="*/ 4027165 w 5113015"/>
              <a:gd name="connsiteY65" fmla="*/ 1181014 h 2814552"/>
              <a:gd name="connsiteX66" fmla="*/ 4246240 w 5113015"/>
              <a:gd name="connsiteY66" fmla="*/ 1266739 h 2814552"/>
              <a:gd name="connsiteX67" fmla="*/ 4403402 w 5113015"/>
              <a:gd name="connsiteY67" fmla="*/ 1309602 h 2814552"/>
              <a:gd name="connsiteX68" fmla="*/ 4398640 w 5113015"/>
              <a:gd name="connsiteY68" fmla="*/ 1400089 h 2814552"/>
              <a:gd name="connsiteX69" fmla="*/ 4236715 w 5113015"/>
              <a:gd name="connsiteY69" fmla="*/ 1762039 h 2814552"/>
              <a:gd name="connsiteX70" fmla="*/ 4136702 w 5113015"/>
              <a:gd name="connsiteY70" fmla="*/ 1957302 h 2814552"/>
              <a:gd name="connsiteX71" fmla="*/ 4351015 w 5113015"/>
              <a:gd name="connsiteY71" fmla="*/ 1985877 h 2814552"/>
              <a:gd name="connsiteX72" fmla="*/ 4551040 w 5113015"/>
              <a:gd name="connsiteY72" fmla="*/ 2019214 h 2814552"/>
              <a:gd name="connsiteX73" fmla="*/ 4751065 w 5113015"/>
              <a:gd name="connsiteY73" fmla="*/ 2062077 h 2814552"/>
              <a:gd name="connsiteX74" fmla="*/ 4974903 w 5113015"/>
              <a:gd name="connsiteY74" fmla="*/ 2076365 h 2814552"/>
              <a:gd name="connsiteX75" fmla="*/ 5113015 w 5113015"/>
              <a:gd name="connsiteY75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42715 w 5113015"/>
              <a:gd name="connsiteY27" fmla="*/ 730164 h 2814552"/>
              <a:gd name="connsiteX28" fmla="*/ 1474465 w 5113015"/>
              <a:gd name="connsiteY28" fmla="*/ 765089 h 2814552"/>
              <a:gd name="connsiteX29" fmla="*/ 1647502 w 5113015"/>
              <a:gd name="connsiteY29" fmla="*/ 901614 h 2814552"/>
              <a:gd name="connsiteX30" fmla="*/ 1860227 w 5113015"/>
              <a:gd name="connsiteY30" fmla="*/ 863514 h 2814552"/>
              <a:gd name="connsiteX31" fmla="*/ 2057077 w 5113015"/>
              <a:gd name="connsiteY31" fmla="*/ 817477 h 2814552"/>
              <a:gd name="connsiteX32" fmla="*/ 2065015 w 5113015"/>
              <a:gd name="connsiteY32" fmla="*/ 223752 h 2814552"/>
              <a:gd name="connsiteX33" fmla="*/ 2045965 w 5113015"/>
              <a:gd name="connsiteY33" fmla="*/ 142789 h 2814552"/>
              <a:gd name="connsiteX34" fmla="*/ 2031677 w 5113015"/>
              <a:gd name="connsiteY34" fmla="*/ 52302 h 2814552"/>
              <a:gd name="connsiteX35" fmla="*/ 2036440 w 5113015"/>
              <a:gd name="connsiteY35" fmla="*/ 18964 h 2814552"/>
              <a:gd name="connsiteX36" fmla="*/ 2122165 w 5113015"/>
              <a:gd name="connsiteY36" fmla="*/ 14202 h 2814552"/>
              <a:gd name="connsiteX37" fmla="*/ 2207890 w 5113015"/>
              <a:gd name="connsiteY37" fmla="*/ 18964 h 2814552"/>
              <a:gd name="connsiteX38" fmla="*/ 2274565 w 5113015"/>
              <a:gd name="connsiteY38" fmla="*/ 252327 h 2814552"/>
              <a:gd name="connsiteX39" fmla="*/ 2341240 w 5113015"/>
              <a:gd name="connsiteY39" fmla="*/ 580939 h 2814552"/>
              <a:gd name="connsiteX40" fmla="*/ 2465065 w 5113015"/>
              <a:gd name="connsiteY40" fmla="*/ 533314 h 2814552"/>
              <a:gd name="connsiteX41" fmla="*/ 2607940 w 5113015"/>
              <a:gd name="connsiteY41" fmla="*/ 466639 h 2814552"/>
              <a:gd name="connsiteX42" fmla="*/ 2674615 w 5113015"/>
              <a:gd name="connsiteY42" fmla="*/ 428539 h 2814552"/>
              <a:gd name="connsiteX43" fmla="*/ 2712715 w 5113015"/>
              <a:gd name="connsiteY43" fmla="*/ 414252 h 2814552"/>
              <a:gd name="connsiteX44" fmla="*/ 2793677 w 5113015"/>
              <a:gd name="connsiteY44" fmla="*/ 609514 h 2814552"/>
              <a:gd name="connsiteX45" fmla="*/ 2817490 w 5113015"/>
              <a:gd name="connsiteY45" fmla="*/ 757152 h 2814552"/>
              <a:gd name="connsiteX46" fmla="*/ 2650802 w 5113015"/>
              <a:gd name="connsiteY46" fmla="*/ 776202 h 2814552"/>
              <a:gd name="connsiteX47" fmla="*/ 2484115 w 5113015"/>
              <a:gd name="connsiteY47" fmla="*/ 790489 h 2814552"/>
              <a:gd name="connsiteX48" fmla="*/ 2465065 w 5113015"/>
              <a:gd name="connsiteY48" fmla="*/ 790489 h 2814552"/>
              <a:gd name="connsiteX49" fmla="*/ 2417440 w 5113015"/>
              <a:gd name="connsiteY49" fmla="*/ 809539 h 2814552"/>
              <a:gd name="connsiteX50" fmla="*/ 2436490 w 5113015"/>
              <a:gd name="connsiteY50" fmla="*/ 895264 h 2814552"/>
              <a:gd name="connsiteX51" fmla="*/ 2450777 w 5113015"/>
              <a:gd name="connsiteY51" fmla="*/ 952414 h 2814552"/>
              <a:gd name="connsiteX52" fmla="*/ 2555552 w 5113015"/>
              <a:gd name="connsiteY52" fmla="*/ 952414 h 2814552"/>
              <a:gd name="connsiteX53" fmla="*/ 2955602 w 5113015"/>
              <a:gd name="connsiteY53" fmla="*/ 957177 h 2814552"/>
              <a:gd name="connsiteX54" fmla="*/ 3150865 w 5113015"/>
              <a:gd name="connsiteY54" fmla="*/ 952414 h 2814552"/>
              <a:gd name="connsiteX55" fmla="*/ 3346127 w 5113015"/>
              <a:gd name="connsiteY55" fmla="*/ 952414 h 2814552"/>
              <a:gd name="connsiteX56" fmla="*/ 3427090 w 5113015"/>
              <a:gd name="connsiteY56" fmla="*/ 952414 h 2814552"/>
              <a:gd name="connsiteX57" fmla="*/ 3555677 w 5113015"/>
              <a:gd name="connsiteY57" fmla="*/ 1014327 h 2814552"/>
              <a:gd name="connsiteX58" fmla="*/ 3636640 w 5113015"/>
              <a:gd name="connsiteY58" fmla="*/ 1061952 h 2814552"/>
              <a:gd name="connsiteX59" fmla="*/ 3617590 w 5113015"/>
              <a:gd name="connsiteY59" fmla="*/ 1176252 h 2814552"/>
              <a:gd name="connsiteX60" fmla="*/ 3603302 w 5113015"/>
              <a:gd name="connsiteY60" fmla="*/ 1295314 h 2814552"/>
              <a:gd name="connsiteX61" fmla="*/ 3598540 w 5113015"/>
              <a:gd name="connsiteY61" fmla="*/ 1371514 h 2814552"/>
              <a:gd name="connsiteX62" fmla="*/ 3703315 w 5113015"/>
              <a:gd name="connsiteY62" fmla="*/ 1281027 h 2814552"/>
              <a:gd name="connsiteX63" fmla="*/ 3812852 w 5113015"/>
              <a:gd name="connsiteY63" fmla="*/ 1166727 h 2814552"/>
              <a:gd name="connsiteX64" fmla="*/ 3884290 w 5113015"/>
              <a:gd name="connsiteY64" fmla="*/ 1128627 h 2814552"/>
              <a:gd name="connsiteX65" fmla="*/ 4027165 w 5113015"/>
              <a:gd name="connsiteY65" fmla="*/ 1181014 h 2814552"/>
              <a:gd name="connsiteX66" fmla="*/ 4246240 w 5113015"/>
              <a:gd name="connsiteY66" fmla="*/ 1266739 h 2814552"/>
              <a:gd name="connsiteX67" fmla="*/ 4403402 w 5113015"/>
              <a:gd name="connsiteY67" fmla="*/ 1309602 h 2814552"/>
              <a:gd name="connsiteX68" fmla="*/ 4398640 w 5113015"/>
              <a:gd name="connsiteY68" fmla="*/ 1400089 h 2814552"/>
              <a:gd name="connsiteX69" fmla="*/ 4236715 w 5113015"/>
              <a:gd name="connsiteY69" fmla="*/ 1762039 h 2814552"/>
              <a:gd name="connsiteX70" fmla="*/ 4136702 w 5113015"/>
              <a:gd name="connsiteY70" fmla="*/ 1957302 h 2814552"/>
              <a:gd name="connsiteX71" fmla="*/ 4351015 w 5113015"/>
              <a:gd name="connsiteY71" fmla="*/ 1985877 h 2814552"/>
              <a:gd name="connsiteX72" fmla="*/ 4551040 w 5113015"/>
              <a:gd name="connsiteY72" fmla="*/ 2019214 h 2814552"/>
              <a:gd name="connsiteX73" fmla="*/ 4751065 w 5113015"/>
              <a:gd name="connsiteY73" fmla="*/ 2062077 h 2814552"/>
              <a:gd name="connsiteX74" fmla="*/ 4974903 w 5113015"/>
              <a:gd name="connsiteY74" fmla="*/ 2076365 h 2814552"/>
              <a:gd name="connsiteX75" fmla="*/ 5113015 w 5113015"/>
              <a:gd name="connsiteY75" fmla="*/ 2347826 h 2814552"/>
              <a:gd name="connsiteX0" fmla="*/ 140965 w 5113015"/>
              <a:gd name="connsiteY0" fmla="*/ 2814552 h 2814552"/>
              <a:gd name="connsiteX1" fmla="*/ 117152 w 5113015"/>
              <a:gd name="connsiteY1" fmla="*/ 2590714 h 2814552"/>
              <a:gd name="connsiteX2" fmla="*/ 88577 w 5113015"/>
              <a:gd name="connsiteY2" fmla="*/ 2428789 h 2814552"/>
              <a:gd name="connsiteX3" fmla="*/ 21902 w 5113015"/>
              <a:gd name="connsiteY3" fmla="*/ 2200189 h 2814552"/>
              <a:gd name="connsiteX4" fmla="*/ 7615 w 5113015"/>
              <a:gd name="connsiteY4" fmla="*/ 2123989 h 2814552"/>
              <a:gd name="connsiteX5" fmla="*/ 7615 w 5113015"/>
              <a:gd name="connsiteY5" fmla="*/ 2100177 h 2814552"/>
              <a:gd name="connsiteX6" fmla="*/ 102865 w 5113015"/>
              <a:gd name="connsiteY6" fmla="*/ 2090652 h 2814552"/>
              <a:gd name="connsiteX7" fmla="*/ 383852 w 5113015"/>
              <a:gd name="connsiteY7" fmla="*/ 2081127 h 2814552"/>
              <a:gd name="connsiteX8" fmla="*/ 526727 w 5113015"/>
              <a:gd name="connsiteY8" fmla="*/ 2052552 h 2814552"/>
              <a:gd name="connsiteX9" fmla="*/ 498152 w 5113015"/>
              <a:gd name="connsiteY9" fmla="*/ 2014452 h 2814552"/>
              <a:gd name="connsiteX10" fmla="*/ 445765 w 5113015"/>
              <a:gd name="connsiteY10" fmla="*/ 1952539 h 2814552"/>
              <a:gd name="connsiteX11" fmla="*/ 369565 w 5113015"/>
              <a:gd name="connsiteY11" fmla="*/ 1943014 h 2814552"/>
              <a:gd name="connsiteX12" fmla="*/ 302890 w 5113015"/>
              <a:gd name="connsiteY12" fmla="*/ 1933489 h 2814552"/>
              <a:gd name="connsiteX13" fmla="*/ 264790 w 5113015"/>
              <a:gd name="connsiteY13" fmla="*/ 1852527 h 2814552"/>
              <a:gd name="connsiteX14" fmla="*/ 188590 w 5113015"/>
              <a:gd name="connsiteY14" fmla="*/ 1562014 h 2814552"/>
              <a:gd name="connsiteX15" fmla="*/ 150490 w 5113015"/>
              <a:gd name="connsiteY15" fmla="*/ 1447714 h 2814552"/>
              <a:gd name="connsiteX16" fmla="*/ 312415 w 5113015"/>
              <a:gd name="connsiteY16" fmla="*/ 1057189 h 2814552"/>
              <a:gd name="connsiteX17" fmla="*/ 388614 w 5113015"/>
              <a:gd name="connsiteY17" fmla="*/ 866689 h 2814552"/>
              <a:gd name="connsiteX18" fmla="*/ 469577 w 5113015"/>
              <a:gd name="connsiteY18" fmla="*/ 700002 h 2814552"/>
              <a:gd name="connsiteX19" fmla="*/ 569590 w 5113015"/>
              <a:gd name="connsiteY19" fmla="*/ 742864 h 2814552"/>
              <a:gd name="connsiteX20" fmla="*/ 760090 w 5113015"/>
              <a:gd name="connsiteY20" fmla="*/ 800014 h 2814552"/>
              <a:gd name="connsiteX21" fmla="*/ 888677 w 5113015"/>
              <a:gd name="connsiteY21" fmla="*/ 823827 h 2814552"/>
              <a:gd name="connsiteX22" fmla="*/ 964877 w 5113015"/>
              <a:gd name="connsiteY22" fmla="*/ 852402 h 2814552"/>
              <a:gd name="connsiteX23" fmla="*/ 917252 w 5113015"/>
              <a:gd name="connsiteY23" fmla="*/ 776202 h 2814552"/>
              <a:gd name="connsiteX24" fmla="*/ 1131565 w 5113015"/>
              <a:gd name="connsiteY24" fmla="*/ 690477 h 2814552"/>
              <a:gd name="connsiteX25" fmla="*/ 1317302 w 5113015"/>
              <a:gd name="connsiteY25" fmla="*/ 614277 h 2814552"/>
              <a:gd name="connsiteX26" fmla="*/ 1374452 w 5113015"/>
              <a:gd name="connsiteY26" fmla="*/ 676189 h 2814552"/>
              <a:gd name="connsiteX27" fmla="*/ 1442715 w 5113015"/>
              <a:gd name="connsiteY27" fmla="*/ 730164 h 2814552"/>
              <a:gd name="connsiteX28" fmla="*/ 1474465 w 5113015"/>
              <a:gd name="connsiteY28" fmla="*/ 765089 h 2814552"/>
              <a:gd name="connsiteX29" fmla="*/ 1647502 w 5113015"/>
              <a:gd name="connsiteY29" fmla="*/ 901614 h 2814552"/>
              <a:gd name="connsiteX30" fmla="*/ 1866577 w 5113015"/>
              <a:gd name="connsiteY30" fmla="*/ 888914 h 2814552"/>
              <a:gd name="connsiteX31" fmla="*/ 2057077 w 5113015"/>
              <a:gd name="connsiteY31" fmla="*/ 817477 h 2814552"/>
              <a:gd name="connsiteX32" fmla="*/ 2065015 w 5113015"/>
              <a:gd name="connsiteY32" fmla="*/ 223752 h 2814552"/>
              <a:gd name="connsiteX33" fmla="*/ 2045965 w 5113015"/>
              <a:gd name="connsiteY33" fmla="*/ 142789 h 2814552"/>
              <a:gd name="connsiteX34" fmla="*/ 2031677 w 5113015"/>
              <a:gd name="connsiteY34" fmla="*/ 52302 h 2814552"/>
              <a:gd name="connsiteX35" fmla="*/ 2036440 w 5113015"/>
              <a:gd name="connsiteY35" fmla="*/ 18964 h 2814552"/>
              <a:gd name="connsiteX36" fmla="*/ 2122165 w 5113015"/>
              <a:gd name="connsiteY36" fmla="*/ 14202 h 2814552"/>
              <a:gd name="connsiteX37" fmla="*/ 2207890 w 5113015"/>
              <a:gd name="connsiteY37" fmla="*/ 18964 h 2814552"/>
              <a:gd name="connsiteX38" fmla="*/ 2274565 w 5113015"/>
              <a:gd name="connsiteY38" fmla="*/ 252327 h 2814552"/>
              <a:gd name="connsiteX39" fmla="*/ 2341240 w 5113015"/>
              <a:gd name="connsiteY39" fmla="*/ 580939 h 2814552"/>
              <a:gd name="connsiteX40" fmla="*/ 2465065 w 5113015"/>
              <a:gd name="connsiteY40" fmla="*/ 533314 h 2814552"/>
              <a:gd name="connsiteX41" fmla="*/ 2607940 w 5113015"/>
              <a:gd name="connsiteY41" fmla="*/ 466639 h 2814552"/>
              <a:gd name="connsiteX42" fmla="*/ 2674615 w 5113015"/>
              <a:gd name="connsiteY42" fmla="*/ 428539 h 2814552"/>
              <a:gd name="connsiteX43" fmla="*/ 2712715 w 5113015"/>
              <a:gd name="connsiteY43" fmla="*/ 414252 h 2814552"/>
              <a:gd name="connsiteX44" fmla="*/ 2793677 w 5113015"/>
              <a:gd name="connsiteY44" fmla="*/ 609514 h 2814552"/>
              <a:gd name="connsiteX45" fmla="*/ 2817490 w 5113015"/>
              <a:gd name="connsiteY45" fmla="*/ 757152 h 2814552"/>
              <a:gd name="connsiteX46" fmla="*/ 2650802 w 5113015"/>
              <a:gd name="connsiteY46" fmla="*/ 776202 h 2814552"/>
              <a:gd name="connsiteX47" fmla="*/ 2484115 w 5113015"/>
              <a:gd name="connsiteY47" fmla="*/ 790489 h 2814552"/>
              <a:gd name="connsiteX48" fmla="*/ 2465065 w 5113015"/>
              <a:gd name="connsiteY48" fmla="*/ 790489 h 2814552"/>
              <a:gd name="connsiteX49" fmla="*/ 2417440 w 5113015"/>
              <a:gd name="connsiteY49" fmla="*/ 809539 h 2814552"/>
              <a:gd name="connsiteX50" fmla="*/ 2436490 w 5113015"/>
              <a:gd name="connsiteY50" fmla="*/ 895264 h 2814552"/>
              <a:gd name="connsiteX51" fmla="*/ 2450777 w 5113015"/>
              <a:gd name="connsiteY51" fmla="*/ 952414 h 2814552"/>
              <a:gd name="connsiteX52" fmla="*/ 2555552 w 5113015"/>
              <a:gd name="connsiteY52" fmla="*/ 952414 h 2814552"/>
              <a:gd name="connsiteX53" fmla="*/ 2955602 w 5113015"/>
              <a:gd name="connsiteY53" fmla="*/ 957177 h 2814552"/>
              <a:gd name="connsiteX54" fmla="*/ 3150865 w 5113015"/>
              <a:gd name="connsiteY54" fmla="*/ 952414 h 2814552"/>
              <a:gd name="connsiteX55" fmla="*/ 3346127 w 5113015"/>
              <a:gd name="connsiteY55" fmla="*/ 952414 h 2814552"/>
              <a:gd name="connsiteX56" fmla="*/ 3427090 w 5113015"/>
              <a:gd name="connsiteY56" fmla="*/ 952414 h 2814552"/>
              <a:gd name="connsiteX57" fmla="*/ 3555677 w 5113015"/>
              <a:gd name="connsiteY57" fmla="*/ 1014327 h 2814552"/>
              <a:gd name="connsiteX58" fmla="*/ 3636640 w 5113015"/>
              <a:gd name="connsiteY58" fmla="*/ 1061952 h 2814552"/>
              <a:gd name="connsiteX59" fmla="*/ 3617590 w 5113015"/>
              <a:gd name="connsiteY59" fmla="*/ 1176252 h 2814552"/>
              <a:gd name="connsiteX60" fmla="*/ 3603302 w 5113015"/>
              <a:gd name="connsiteY60" fmla="*/ 1295314 h 2814552"/>
              <a:gd name="connsiteX61" fmla="*/ 3598540 w 5113015"/>
              <a:gd name="connsiteY61" fmla="*/ 1371514 h 2814552"/>
              <a:gd name="connsiteX62" fmla="*/ 3703315 w 5113015"/>
              <a:gd name="connsiteY62" fmla="*/ 1281027 h 2814552"/>
              <a:gd name="connsiteX63" fmla="*/ 3812852 w 5113015"/>
              <a:gd name="connsiteY63" fmla="*/ 1166727 h 2814552"/>
              <a:gd name="connsiteX64" fmla="*/ 3884290 w 5113015"/>
              <a:gd name="connsiteY64" fmla="*/ 1128627 h 2814552"/>
              <a:gd name="connsiteX65" fmla="*/ 4027165 w 5113015"/>
              <a:gd name="connsiteY65" fmla="*/ 1181014 h 2814552"/>
              <a:gd name="connsiteX66" fmla="*/ 4246240 w 5113015"/>
              <a:gd name="connsiteY66" fmla="*/ 1266739 h 2814552"/>
              <a:gd name="connsiteX67" fmla="*/ 4403402 w 5113015"/>
              <a:gd name="connsiteY67" fmla="*/ 1309602 h 2814552"/>
              <a:gd name="connsiteX68" fmla="*/ 4398640 w 5113015"/>
              <a:gd name="connsiteY68" fmla="*/ 1400089 h 2814552"/>
              <a:gd name="connsiteX69" fmla="*/ 4236715 w 5113015"/>
              <a:gd name="connsiteY69" fmla="*/ 1762039 h 2814552"/>
              <a:gd name="connsiteX70" fmla="*/ 4136702 w 5113015"/>
              <a:gd name="connsiteY70" fmla="*/ 1957302 h 2814552"/>
              <a:gd name="connsiteX71" fmla="*/ 4351015 w 5113015"/>
              <a:gd name="connsiteY71" fmla="*/ 1985877 h 2814552"/>
              <a:gd name="connsiteX72" fmla="*/ 4551040 w 5113015"/>
              <a:gd name="connsiteY72" fmla="*/ 2019214 h 2814552"/>
              <a:gd name="connsiteX73" fmla="*/ 4751065 w 5113015"/>
              <a:gd name="connsiteY73" fmla="*/ 2062077 h 2814552"/>
              <a:gd name="connsiteX74" fmla="*/ 4974903 w 5113015"/>
              <a:gd name="connsiteY74" fmla="*/ 2076365 h 2814552"/>
              <a:gd name="connsiteX75" fmla="*/ 5113015 w 5113015"/>
              <a:gd name="connsiteY75" fmla="*/ 2347826 h 2814552"/>
              <a:gd name="connsiteX0" fmla="*/ 140965 w 5113015"/>
              <a:gd name="connsiteY0" fmla="*/ 2816020 h 2816020"/>
              <a:gd name="connsiteX1" fmla="*/ 117152 w 5113015"/>
              <a:gd name="connsiteY1" fmla="*/ 2592182 h 2816020"/>
              <a:gd name="connsiteX2" fmla="*/ 88577 w 5113015"/>
              <a:gd name="connsiteY2" fmla="*/ 2430257 h 2816020"/>
              <a:gd name="connsiteX3" fmla="*/ 21902 w 5113015"/>
              <a:gd name="connsiteY3" fmla="*/ 2201657 h 2816020"/>
              <a:gd name="connsiteX4" fmla="*/ 7615 w 5113015"/>
              <a:gd name="connsiteY4" fmla="*/ 2125457 h 2816020"/>
              <a:gd name="connsiteX5" fmla="*/ 7615 w 5113015"/>
              <a:gd name="connsiteY5" fmla="*/ 2101645 h 2816020"/>
              <a:gd name="connsiteX6" fmla="*/ 102865 w 5113015"/>
              <a:gd name="connsiteY6" fmla="*/ 2092120 h 2816020"/>
              <a:gd name="connsiteX7" fmla="*/ 383852 w 5113015"/>
              <a:gd name="connsiteY7" fmla="*/ 2082595 h 2816020"/>
              <a:gd name="connsiteX8" fmla="*/ 526727 w 5113015"/>
              <a:gd name="connsiteY8" fmla="*/ 2054020 h 2816020"/>
              <a:gd name="connsiteX9" fmla="*/ 498152 w 5113015"/>
              <a:gd name="connsiteY9" fmla="*/ 2015920 h 2816020"/>
              <a:gd name="connsiteX10" fmla="*/ 445765 w 5113015"/>
              <a:gd name="connsiteY10" fmla="*/ 1954007 h 2816020"/>
              <a:gd name="connsiteX11" fmla="*/ 369565 w 5113015"/>
              <a:gd name="connsiteY11" fmla="*/ 1944482 h 2816020"/>
              <a:gd name="connsiteX12" fmla="*/ 302890 w 5113015"/>
              <a:gd name="connsiteY12" fmla="*/ 1934957 h 2816020"/>
              <a:gd name="connsiteX13" fmla="*/ 264790 w 5113015"/>
              <a:gd name="connsiteY13" fmla="*/ 1853995 h 2816020"/>
              <a:gd name="connsiteX14" fmla="*/ 188590 w 5113015"/>
              <a:gd name="connsiteY14" fmla="*/ 1563482 h 2816020"/>
              <a:gd name="connsiteX15" fmla="*/ 150490 w 5113015"/>
              <a:gd name="connsiteY15" fmla="*/ 1449182 h 2816020"/>
              <a:gd name="connsiteX16" fmla="*/ 312415 w 5113015"/>
              <a:gd name="connsiteY16" fmla="*/ 1058657 h 2816020"/>
              <a:gd name="connsiteX17" fmla="*/ 388614 w 5113015"/>
              <a:gd name="connsiteY17" fmla="*/ 868157 h 2816020"/>
              <a:gd name="connsiteX18" fmla="*/ 469577 w 5113015"/>
              <a:gd name="connsiteY18" fmla="*/ 701470 h 2816020"/>
              <a:gd name="connsiteX19" fmla="*/ 569590 w 5113015"/>
              <a:gd name="connsiteY19" fmla="*/ 744332 h 2816020"/>
              <a:gd name="connsiteX20" fmla="*/ 760090 w 5113015"/>
              <a:gd name="connsiteY20" fmla="*/ 801482 h 2816020"/>
              <a:gd name="connsiteX21" fmla="*/ 888677 w 5113015"/>
              <a:gd name="connsiteY21" fmla="*/ 825295 h 2816020"/>
              <a:gd name="connsiteX22" fmla="*/ 964877 w 5113015"/>
              <a:gd name="connsiteY22" fmla="*/ 853870 h 2816020"/>
              <a:gd name="connsiteX23" fmla="*/ 917252 w 5113015"/>
              <a:gd name="connsiteY23" fmla="*/ 777670 h 2816020"/>
              <a:gd name="connsiteX24" fmla="*/ 1131565 w 5113015"/>
              <a:gd name="connsiteY24" fmla="*/ 691945 h 2816020"/>
              <a:gd name="connsiteX25" fmla="*/ 1317302 w 5113015"/>
              <a:gd name="connsiteY25" fmla="*/ 615745 h 2816020"/>
              <a:gd name="connsiteX26" fmla="*/ 1374452 w 5113015"/>
              <a:gd name="connsiteY26" fmla="*/ 677657 h 2816020"/>
              <a:gd name="connsiteX27" fmla="*/ 1442715 w 5113015"/>
              <a:gd name="connsiteY27" fmla="*/ 731632 h 2816020"/>
              <a:gd name="connsiteX28" fmla="*/ 1474465 w 5113015"/>
              <a:gd name="connsiteY28" fmla="*/ 766557 h 2816020"/>
              <a:gd name="connsiteX29" fmla="*/ 1647502 w 5113015"/>
              <a:gd name="connsiteY29" fmla="*/ 903082 h 2816020"/>
              <a:gd name="connsiteX30" fmla="*/ 1866577 w 5113015"/>
              <a:gd name="connsiteY30" fmla="*/ 890382 h 2816020"/>
              <a:gd name="connsiteX31" fmla="*/ 2057077 w 5113015"/>
              <a:gd name="connsiteY31" fmla="*/ 818945 h 2816020"/>
              <a:gd name="connsiteX32" fmla="*/ 2065015 w 5113015"/>
              <a:gd name="connsiteY32" fmla="*/ 225220 h 2816020"/>
              <a:gd name="connsiteX33" fmla="*/ 2045965 w 5113015"/>
              <a:gd name="connsiteY33" fmla="*/ 144257 h 2816020"/>
              <a:gd name="connsiteX34" fmla="*/ 2031677 w 5113015"/>
              <a:gd name="connsiteY34" fmla="*/ 53770 h 2816020"/>
              <a:gd name="connsiteX35" fmla="*/ 2122165 w 5113015"/>
              <a:gd name="connsiteY35" fmla="*/ 15670 h 2816020"/>
              <a:gd name="connsiteX36" fmla="*/ 2207890 w 5113015"/>
              <a:gd name="connsiteY36" fmla="*/ 20432 h 2816020"/>
              <a:gd name="connsiteX37" fmla="*/ 2274565 w 5113015"/>
              <a:gd name="connsiteY37" fmla="*/ 253795 h 2816020"/>
              <a:gd name="connsiteX38" fmla="*/ 2341240 w 5113015"/>
              <a:gd name="connsiteY38" fmla="*/ 582407 h 2816020"/>
              <a:gd name="connsiteX39" fmla="*/ 2465065 w 5113015"/>
              <a:gd name="connsiteY39" fmla="*/ 534782 h 2816020"/>
              <a:gd name="connsiteX40" fmla="*/ 2607940 w 5113015"/>
              <a:gd name="connsiteY40" fmla="*/ 468107 h 2816020"/>
              <a:gd name="connsiteX41" fmla="*/ 2674615 w 5113015"/>
              <a:gd name="connsiteY41" fmla="*/ 430007 h 2816020"/>
              <a:gd name="connsiteX42" fmla="*/ 2712715 w 5113015"/>
              <a:gd name="connsiteY42" fmla="*/ 415720 h 2816020"/>
              <a:gd name="connsiteX43" fmla="*/ 2793677 w 5113015"/>
              <a:gd name="connsiteY43" fmla="*/ 610982 h 2816020"/>
              <a:gd name="connsiteX44" fmla="*/ 2817490 w 5113015"/>
              <a:gd name="connsiteY44" fmla="*/ 758620 h 2816020"/>
              <a:gd name="connsiteX45" fmla="*/ 2650802 w 5113015"/>
              <a:gd name="connsiteY45" fmla="*/ 777670 h 2816020"/>
              <a:gd name="connsiteX46" fmla="*/ 2484115 w 5113015"/>
              <a:gd name="connsiteY46" fmla="*/ 791957 h 2816020"/>
              <a:gd name="connsiteX47" fmla="*/ 2465065 w 5113015"/>
              <a:gd name="connsiteY47" fmla="*/ 791957 h 2816020"/>
              <a:gd name="connsiteX48" fmla="*/ 2417440 w 5113015"/>
              <a:gd name="connsiteY48" fmla="*/ 811007 h 2816020"/>
              <a:gd name="connsiteX49" fmla="*/ 2436490 w 5113015"/>
              <a:gd name="connsiteY49" fmla="*/ 896732 h 2816020"/>
              <a:gd name="connsiteX50" fmla="*/ 2450777 w 5113015"/>
              <a:gd name="connsiteY50" fmla="*/ 953882 h 2816020"/>
              <a:gd name="connsiteX51" fmla="*/ 2555552 w 5113015"/>
              <a:gd name="connsiteY51" fmla="*/ 953882 h 2816020"/>
              <a:gd name="connsiteX52" fmla="*/ 2955602 w 5113015"/>
              <a:gd name="connsiteY52" fmla="*/ 958645 h 2816020"/>
              <a:gd name="connsiteX53" fmla="*/ 3150865 w 5113015"/>
              <a:gd name="connsiteY53" fmla="*/ 953882 h 2816020"/>
              <a:gd name="connsiteX54" fmla="*/ 3346127 w 5113015"/>
              <a:gd name="connsiteY54" fmla="*/ 953882 h 2816020"/>
              <a:gd name="connsiteX55" fmla="*/ 3427090 w 5113015"/>
              <a:gd name="connsiteY55" fmla="*/ 953882 h 2816020"/>
              <a:gd name="connsiteX56" fmla="*/ 3555677 w 5113015"/>
              <a:gd name="connsiteY56" fmla="*/ 1015795 h 2816020"/>
              <a:gd name="connsiteX57" fmla="*/ 3636640 w 5113015"/>
              <a:gd name="connsiteY57" fmla="*/ 1063420 h 2816020"/>
              <a:gd name="connsiteX58" fmla="*/ 3617590 w 5113015"/>
              <a:gd name="connsiteY58" fmla="*/ 1177720 h 2816020"/>
              <a:gd name="connsiteX59" fmla="*/ 3603302 w 5113015"/>
              <a:gd name="connsiteY59" fmla="*/ 1296782 h 2816020"/>
              <a:gd name="connsiteX60" fmla="*/ 3598540 w 5113015"/>
              <a:gd name="connsiteY60" fmla="*/ 1372982 h 2816020"/>
              <a:gd name="connsiteX61" fmla="*/ 3703315 w 5113015"/>
              <a:gd name="connsiteY61" fmla="*/ 1282495 h 2816020"/>
              <a:gd name="connsiteX62" fmla="*/ 3812852 w 5113015"/>
              <a:gd name="connsiteY62" fmla="*/ 1168195 h 2816020"/>
              <a:gd name="connsiteX63" fmla="*/ 3884290 w 5113015"/>
              <a:gd name="connsiteY63" fmla="*/ 1130095 h 2816020"/>
              <a:gd name="connsiteX64" fmla="*/ 4027165 w 5113015"/>
              <a:gd name="connsiteY64" fmla="*/ 1182482 h 2816020"/>
              <a:gd name="connsiteX65" fmla="*/ 4246240 w 5113015"/>
              <a:gd name="connsiteY65" fmla="*/ 1268207 h 2816020"/>
              <a:gd name="connsiteX66" fmla="*/ 4403402 w 5113015"/>
              <a:gd name="connsiteY66" fmla="*/ 1311070 h 2816020"/>
              <a:gd name="connsiteX67" fmla="*/ 4398640 w 5113015"/>
              <a:gd name="connsiteY67" fmla="*/ 1401557 h 2816020"/>
              <a:gd name="connsiteX68" fmla="*/ 4236715 w 5113015"/>
              <a:gd name="connsiteY68" fmla="*/ 1763507 h 2816020"/>
              <a:gd name="connsiteX69" fmla="*/ 4136702 w 5113015"/>
              <a:gd name="connsiteY69" fmla="*/ 1958770 h 2816020"/>
              <a:gd name="connsiteX70" fmla="*/ 4351015 w 5113015"/>
              <a:gd name="connsiteY70" fmla="*/ 1987345 h 2816020"/>
              <a:gd name="connsiteX71" fmla="*/ 4551040 w 5113015"/>
              <a:gd name="connsiteY71" fmla="*/ 2020682 h 2816020"/>
              <a:gd name="connsiteX72" fmla="*/ 4751065 w 5113015"/>
              <a:gd name="connsiteY72" fmla="*/ 2063545 h 2816020"/>
              <a:gd name="connsiteX73" fmla="*/ 4974903 w 5113015"/>
              <a:gd name="connsiteY73" fmla="*/ 2077833 h 2816020"/>
              <a:gd name="connsiteX74" fmla="*/ 5113015 w 5113015"/>
              <a:gd name="connsiteY74" fmla="*/ 2349294 h 2816020"/>
              <a:gd name="connsiteX0" fmla="*/ 140965 w 5113015"/>
              <a:gd name="connsiteY0" fmla="*/ 2816020 h 2816020"/>
              <a:gd name="connsiteX1" fmla="*/ 117152 w 5113015"/>
              <a:gd name="connsiteY1" fmla="*/ 2592182 h 2816020"/>
              <a:gd name="connsiteX2" fmla="*/ 88577 w 5113015"/>
              <a:gd name="connsiteY2" fmla="*/ 2430257 h 2816020"/>
              <a:gd name="connsiteX3" fmla="*/ 21902 w 5113015"/>
              <a:gd name="connsiteY3" fmla="*/ 2201657 h 2816020"/>
              <a:gd name="connsiteX4" fmla="*/ 7615 w 5113015"/>
              <a:gd name="connsiteY4" fmla="*/ 2125457 h 2816020"/>
              <a:gd name="connsiteX5" fmla="*/ 7615 w 5113015"/>
              <a:gd name="connsiteY5" fmla="*/ 2101645 h 2816020"/>
              <a:gd name="connsiteX6" fmla="*/ 102865 w 5113015"/>
              <a:gd name="connsiteY6" fmla="*/ 2092120 h 2816020"/>
              <a:gd name="connsiteX7" fmla="*/ 383852 w 5113015"/>
              <a:gd name="connsiteY7" fmla="*/ 2082595 h 2816020"/>
              <a:gd name="connsiteX8" fmla="*/ 526727 w 5113015"/>
              <a:gd name="connsiteY8" fmla="*/ 2054020 h 2816020"/>
              <a:gd name="connsiteX9" fmla="*/ 498152 w 5113015"/>
              <a:gd name="connsiteY9" fmla="*/ 2015920 h 2816020"/>
              <a:gd name="connsiteX10" fmla="*/ 445765 w 5113015"/>
              <a:gd name="connsiteY10" fmla="*/ 1954007 h 2816020"/>
              <a:gd name="connsiteX11" fmla="*/ 369565 w 5113015"/>
              <a:gd name="connsiteY11" fmla="*/ 1944482 h 2816020"/>
              <a:gd name="connsiteX12" fmla="*/ 302890 w 5113015"/>
              <a:gd name="connsiteY12" fmla="*/ 1934957 h 2816020"/>
              <a:gd name="connsiteX13" fmla="*/ 264790 w 5113015"/>
              <a:gd name="connsiteY13" fmla="*/ 1853995 h 2816020"/>
              <a:gd name="connsiteX14" fmla="*/ 188590 w 5113015"/>
              <a:gd name="connsiteY14" fmla="*/ 1563482 h 2816020"/>
              <a:gd name="connsiteX15" fmla="*/ 150490 w 5113015"/>
              <a:gd name="connsiteY15" fmla="*/ 1449182 h 2816020"/>
              <a:gd name="connsiteX16" fmla="*/ 312415 w 5113015"/>
              <a:gd name="connsiteY16" fmla="*/ 1058657 h 2816020"/>
              <a:gd name="connsiteX17" fmla="*/ 388614 w 5113015"/>
              <a:gd name="connsiteY17" fmla="*/ 868157 h 2816020"/>
              <a:gd name="connsiteX18" fmla="*/ 469577 w 5113015"/>
              <a:gd name="connsiteY18" fmla="*/ 701470 h 2816020"/>
              <a:gd name="connsiteX19" fmla="*/ 569590 w 5113015"/>
              <a:gd name="connsiteY19" fmla="*/ 744332 h 2816020"/>
              <a:gd name="connsiteX20" fmla="*/ 760090 w 5113015"/>
              <a:gd name="connsiteY20" fmla="*/ 801482 h 2816020"/>
              <a:gd name="connsiteX21" fmla="*/ 888677 w 5113015"/>
              <a:gd name="connsiteY21" fmla="*/ 825295 h 2816020"/>
              <a:gd name="connsiteX22" fmla="*/ 964877 w 5113015"/>
              <a:gd name="connsiteY22" fmla="*/ 853870 h 2816020"/>
              <a:gd name="connsiteX23" fmla="*/ 917252 w 5113015"/>
              <a:gd name="connsiteY23" fmla="*/ 777670 h 2816020"/>
              <a:gd name="connsiteX24" fmla="*/ 1131565 w 5113015"/>
              <a:gd name="connsiteY24" fmla="*/ 691945 h 2816020"/>
              <a:gd name="connsiteX25" fmla="*/ 1317302 w 5113015"/>
              <a:gd name="connsiteY25" fmla="*/ 615745 h 2816020"/>
              <a:gd name="connsiteX26" fmla="*/ 1374452 w 5113015"/>
              <a:gd name="connsiteY26" fmla="*/ 677657 h 2816020"/>
              <a:gd name="connsiteX27" fmla="*/ 1442715 w 5113015"/>
              <a:gd name="connsiteY27" fmla="*/ 731632 h 2816020"/>
              <a:gd name="connsiteX28" fmla="*/ 1474465 w 5113015"/>
              <a:gd name="connsiteY28" fmla="*/ 766557 h 2816020"/>
              <a:gd name="connsiteX29" fmla="*/ 1647502 w 5113015"/>
              <a:gd name="connsiteY29" fmla="*/ 903082 h 2816020"/>
              <a:gd name="connsiteX30" fmla="*/ 1866577 w 5113015"/>
              <a:gd name="connsiteY30" fmla="*/ 890382 h 2816020"/>
              <a:gd name="connsiteX31" fmla="*/ 2057077 w 5113015"/>
              <a:gd name="connsiteY31" fmla="*/ 818945 h 2816020"/>
              <a:gd name="connsiteX32" fmla="*/ 2065015 w 5113015"/>
              <a:gd name="connsiteY32" fmla="*/ 225220 h 2816020"/>
              <a:gd name="connsiteX33" fmla="*/ 2031677 w 5113015"/>
              <a:gd name="connsiteY33" fmla="*/ 53770 h 2816020"/>
              <a:gd name="connsiteX34" fmla="*/ 2122165 w 5113015"/>
              <a:gd name="connsiteY34" fmla="*/ 15670 h 2816020"/>
              <a:gd name="connsiteX35" fmla="*/ 2207890 w 5113015"/>
              <a:gd name="connsiteY35" fmla="*/ 20432 h 2816020"/>
              <a:gd name="connsiteX36" fmla="*/ 2274565 w 5113015"/>
              <a:gd name="connsiteY36" fmla="*/ 253795 h 2816020"/>
              <a:gd name="connsiteX37" fmla="*/ 2341240 w 5113015"/>
              <a:gd name="connsiteY37" fmla="*/ 582407 h 2816020"/>
              <a:gd name="connsiteX38" fmla="*/ 2465065 w 5113015"/>
              <a:gd name="connsiteY38" fmla="*/ 534782 h 2816020"/>
              <a:gd name="connsiteX39" fmla="*/ 2607940 w 5113015"/>
              <a:gd name="connsiteY39" fmla="*/ 468107 h 2816020"/>
              <a:gd name="connsiteX40" fmla="*/ 2674615 w 5113015"/>
              <a:gd name="connsiteY40" fmla="*/ 430007 h 2816020"/>
              <a:gd name="connsiteX41" fmla="*/ 2712715 w 5113015"/>
              <a:gd name="connsiteY41" fmla="*/ 415720 h 2816020"/>
              <a:gd name="connsiteX42" fmla="*/ 2793677 w 5113015"/>
              <a:gd name="connsiteY42" fmla="*/ 610982 h 2816020"/>
              <a:gd name="connsiteX43" fmla="*/ 2817490 w 5113015"/>
              <a:gd name="connsiteY43" fmla="*/ 758620 h 2816020"/>
              <a:gd name="connsiteX44" fmla="*/ 2650802 w 5113015"/>
              <a:gd name="connsiteY44" fmla="*/ 777670 h 2816020"/>
              <a:gd name="connsiteX45" fmla="*/ 2484115 w 5113015"/>
              <a:gd name="connsiteY45" fmla="*/ 791957 h 2816020"/>
              <a:gd name="connsiteX46" fmla="*/ 2465065 w 5113015"/>
              <a:gd name="connsiteY46" fmla="*/ 791957 h 2816020"/>
              <a:gd name="connsiteX47" fmla="*/ 2417440 w 5113015"/>
              <a:gd name="connsiteY47" fmla="*/ 811007 h 2816020"/>
              <a:gd name="connsiteX48" fmla="*/ 2436490 w 5113015"/>
              <a:gd name="connsiteY48" fmla="*/ 896732 h 2816020"/>
              <a:gd name="connsiteX49" fmla="*/ 2450777 w 5113015"/>
              <a:gd name="connsiteY49" fmla="*/ 953882 h 2816020"/>
              <a:gd name="connsiteX50" fmla="*/ 2555552 w 5113015"/>
              <a:gd name="connsiteY50" fmla="*/ 953882 h 2816020"/>
              <a:gd name="connsiteX51" fmla="*/ 2955602 w 5113015"/>
              <a:gd name="connsiteY51" fmla="*/ 958645 h 2816020"/>
              <a:gd name="connsiteX52" fmla="*/ 3150865 w 5113015"/>
              <a:gd name="connsiteY52" fmla="*/ 953882 h 2816020"/>
              <a:gd name="connsiteX53" fmla="*/ 3346127 w 5113015"/>
              <a:gd name="connsiteY53" fmla="*/ 953882 h 2816020"/>
              <a:gd name="connsiteX54" fmla="*/ 3427090 w 5113015"/>
              <a:gd name="connsiteY54" fmla="*/ 953882 h 2816020"/>
              <a:gd name="connsiteX55" fmla="*/ 3555677 w 5113015"/>
              <a:gd name="connsiteY55" fmla="*/ 1015795 h 2816020"/>
              <a:gd name="connsiteX56" fmla="*/ 3636640 w 5113015"/>
              <a:gd name="connsiteY56" fmla="*/ 1063420 h 2816020"/>
              <a:gd name="connsiteX57" fmla="*/ 3617590 w 5113015"/>
              <a:gd name="connsiteY57" fmla="*/ 1177720 h 2816020"/>
              <a:gd name="connsiteX58" fmla="*/ 3603302 w 5113015"/>
              <a:gd name="connsiteY58" fmla="*/ 1296782 h 2816020"/>
              <a:gd name="connsiteX59" fmla="*/ 3598540 w 5113015"/>
              <a:gd name="connsiteY59" fmla="*/ 1372982 h 2816020"/>
              <a:gd name="connsiteX60" fmla="*/ 3703315 w 5113015"/>
              <a:gd name="connsiteY60" fmla="*/ 1282495 h 2816020"/>
              <a:gd name="connsiteX61" fmla="*/ 3812852 w 5113015"/>
              <a:gd name="connsiteY61" fmla="*/ 1168195 h 2816020"/>
              <a:gd name="connsiteX62" fmla="*/ 3884290 w 5113015"/>
              <a:gd name="connsiteY62" fmla="*/ 1130095 h 2816020"/>
              <a:gd name="connsiteX63" fmla="*/ 4027165 w 5113015"/>
              <a:gd name="connsiteY63" fmla="*/ 1182482 h 2816020"/>
              <a:gd name="connsiteX64" fmla="*/ 4246240 w 5113015"/>
              <a:gd name="connsiteY64" fmla="*/ 1268207 h 2816020"/>
              <a:gd name="connsiteX65" fmla="*/ 4403402 w 5113015"/>
              <a:gd name="connsiteY65" fmla="*/ 1311070 h 2816020"/>
              <a:gd name="connsiteX66" fmla="*/ 4398640 w 5113015"/>
              <a:gd name="connsiteY66" fmla="*/ 1401557 h 2816020"/>
              <a:gd name="connsiteX67" fmla="*/ 4236715 w 5113015"/>
              <a:gd name="connsiteY67" fmla="*/ 1763507 h 2816020"/>
              <a:gd name="connsiteX68" fmla="*/ 4136702 w 5113015"/>
              <a:gd name="connsiteY68" fmla="*/ 1958770 h 2816020"/>
              <a:gd name="connsiteX69" fmla="*/ 4351015 w 5113015"/>
              <a:gd name="connsiteY69" fmla="*/ 1987345 h 2816020"/>
              <a:gd name="connsiteX70" fmla="*/ 4551040 w 5113015"/>
              <a:gd name="connsiteY70" fmla="*/ 2020682 h 2816020"/>
              <a:gd name="connsiteX71" fmla="*/ 4751065 w 5113015"/>
              <a:gd name="connsiteY71" fmla="*/ 2063545 h 2816020"/>
              <a:gd name="connsiteX72" fmla="*/ 4974903 w 5113015"/>
              <a:gd name="connsiteY72" fmla="*/ 2077833 h 2816020"/>
              <a:gd name="connsiteX73" fmla="*/ 5113015 w 5113015"/>
              <a:gd name="connsiteY73" fmla="*/ 2349294 h 2816020"/>
              <a:gd name="connsiteX0" fmla="*/ 140965 w 5113015"/>
              <a:gd name="connsiteY0" fmla="*/ 2831898 h 2831898"/>
              <a:gd name="connsiteX1" fmla="*/ 117152 w 5113015"/>
              <a:gd name="connsiteY1" fmla="*/ 2608060 h 2831898"/>
              <a:gd name="connsiteX2" fmla="*/ 88577 w 5113015"/>
              <a:gd name="connsiteY2" fmla="*/ 2446135 h 2831898"/>
              <a:gd name="connsiteX3" fmla="*/ 21902 w 5113015"/>
              <a:gd name="connsiteY3" fmla="*/ 2217535 h 2831898"/>
              <a:gd name="connsiteX4" fmla="*/ 7615 w 5113015"/>
              <a:gd name="connsiteY4" fmla="*/ 2141335 h 2831898"/>
              <a:gd name="connsiteX5" fmla="*/ 7615 w 5113015"/>
              <a:gd name="connsiteY5" fmla="*/ 2117523 h 2831898"/>
              <a:gd name="connsiteX6" fmla="*/ 102865 w 5113015"/>
              <a:gd name="connsiteY6" fmla="*/ 2107998 h 2831898"/>
              <a:gd name="connsiteX7" fmla="*/ 383852 w 5113015"/>
              <a:gd name="connsiteY7" fmla="*/ 2098473 h 2831898"/>
              <a:gd name="connsiteX8" fmla="*/ 526727 w 5113015"/>
              <a:gd name="connsiteY8" fmla="*/ 2069898 h 2831898"/>
              <a:gd name="connsiteX9" fmla="*/ 498152 w 5113015"/>
              <a:gd name="connsiteY9" fmla="*/ 2031798 h 2831898"/>
              <a:gd name="connsiteX10" fmla="*/ 445765 w 5113015"/>
              <a:gd name="connsiteY10" fmla="*/ 1969885 h 2831898"/>
              <a:gd name="connsiteX11" fmla="*/ 369565 w 5113015"/>
              <a:gd name="connsiteY11" fmla="*/ 1960360 h 2831898"/>
              <a:gd name="connsiteX12" fmla="*/ 302890 w 5113015"/>
              <a:gd name="connsiteY12" fmla="*/ 1950835 h 2831898"/>
              <a:gd name="connsiteX13" fmla="*/ 264790 w 5113015"/>
              <a:gd name="connsiteY13" fmla="*/ 1869873 h 2831898"/>
              <a:gd name="connsiteX14" fmla="*/ 188590 w 5113015"/>
              <a:gd name="connsiteY14" fmla="*/ 1579360 h 2831898"/>
              <a:gd name="connsiteX15" fmla="*/ 150490 w 5113015"/>
              <a:gd name="connsiteY15" fmla="*/ 1465060 h 2831898"/>
              <a:gd name="connsiteX16" fmla="*/ 312415 w 5113015"/>
              <a:gd name="connsiteY16" fmla="*/ 1074535 h 2831898"/>
              <a:gd name="connsiteX17" fmla="*/ 388614 w 5113015"/>
              <a:gd name="connsiteY17" fmla="*/ 884035 h 2831898"/>
              <a:gd name="connsiteX18" fmla="*/ 469577 w 5113015"/>
              <a:gd name="connsiteY18" fmla="*/ 717348 h 2831898"/>
              <a:gd name="connsiteX19" fmla="*/ 569590 w 5113015"/>
              <a:gd name="connsiteY19" fmla="*/ 760210 h 2831898"/>
              <a:gd name="connsiteX20" fmla="*/ 760090 w 5113015"/>
              <a:gd name="connsiteY20" fmla="*/ 817360 h 2831898"/>
              <a:gd name="connsiteX21" fmla="*/ 888677 w 5113015"/>
              <a:gd name="connsiteY21" fmla="*/ 841173 h 2831898"/>
              <a:gd name="connsiteX22" fmla="*/ 964877 w 5113015"/>
              <a:gd name="connsiteY22" fmla="*/ 869748 h 2831898"/>
              <a:gd name="connsiteX23" fmla="*/ 917252 w 5113015"/>
              <a:gd name="connsiteY23" fmla="*/ 793548 h 2831898"/>
              <a:gd name="connsiteX24" fmla="*/ 1131565 w 5113015"/>
              <a:gd name="connsiteY24" fmla="*/ 707823 h 2831898"/>
              <a:gd name="connsiteX25" fmla="*/ 1317302 w 5113015"/>
              <a:gd name="connsiteY25" fmla="*/ 631623 h 2831898"/>
              <a:gd name="connsiteX26" fmla="*/ 1374452 w 5113015"/>
              <a:gd name="connsiteY26" fmla="*/ 693535 h 2831898"/>
              <a:gd name="connsiteX27" fmla="*/ 1442715 w 5113015"/>
              <a:gd name="connsiteY27" fmla="*/ 747510 h 2831898"/>
              <a:gd name="connsiteX28" fmla="*/ 1474465 w 5113015"/>
              <a:gd name="connsiteY28" fmla="*/ 782435 h 2831898"/>
              <a:gd name="connsiteX29" fmla="*/ 1647502 w 5113015"/>
              <a:gd name="connsiteY29" fmla="*/ 918960 h 2831898"/>
              <a:gd name="connsiteX30" fmla="*/ 1866577 w 5113015"/>
              <a:gd name="connsiteY30" fmla="*/ 906260 h 2831898"/>
              <a:gd name="connsiteX31" fmla="*/ 2057077 w 5113015"/>
              <a:gd name="connsiteY31" fmla="*/ 834823 h 2831898"/>
              <a:gd name="connsiteX32" fmla="*/ 2031677 w 5113015"/>
              <a:gd name="connsiteY32" fmla="*/ 69648 h 2831898"/>
              <a:gd name="connsiteX33" fmla="*/ 2122165 w 5113015"/>
              <a:gd name="connsiteY33" fmla="*/ 31548 h 2831898"/>
              <a:gd name="connsiteX34" fmla="*/ 2207890 w 5113015"/>
              <a:gd name="connsiteY34" fmla="*/ 36310 h 2831898"/>
              <a:gd name="connsiteX35" fmla="*/ 2274565 w 5113015"/>
              <a:gd name="connsiteY35" fmla="*/ 269673 h 2831898"/>
              <a:gd name="connsiteX36" fmla="*/ 2341240 w 5113015"/>
              <a:gd name="connsiteY36" fmla="*/ 598285 h 2831898"/>
              <a:gd name="connsiteX37" fmla="*/ 2465065 w 5113015"/>
              <a:gd name="connsiteY37" fmla="*/ 550660 h 2831898"/>
              <a:gd name="connsiteX38" fmla="*/ 2607940 w 5113015"/>
              <a:gd name="connsiteY38" fmla="*/ 483985 h 2831898"/>
              <a:gd name="connsiteX39" fmla="*/ 2674615 w 5113015"/>
              <a:gd name="connsiteY39" fmla="*/ 445885 h 2831898"/>
              <a:gd name="connsiteX40" fmla="*/ 2712715 w 5113015"/>
              <a:gd name="connsiteY40" fmla="*/ 431598 h 2831898"/>
              <a:gd name="connsiteX41" fmla="*/ 2793677 w 5113015"/>
              <a:gd name="connsiteY41" fmla="*/ 626860 h 2831898"/>
              <a:gd name="connsiteX42" fmla="*/ 2817490 w 5113015"/>
              <a:gd name="connsiteY42" fmla="*/ 774498 h 2831898"/>
              <a:gd name="connsiteX43" fmla="*/ 2650802 w 5113015"/>
              <a:gd name="connsiteY43" fmla="*/ 793548 h 2831898"/>
              <a:gd name="connsiteX44" fmla="*/ 2484115 w 5113015"/>
              <a:gd name="connsiteY44" fmla="*/ 807835 h 2831898"/>
              <a:gd name="connsiteX45" fmla="*/ 2465065 w 5113015"/>
              <a:gd name="connsiteY45" fmla="*/ 807835 h 2831898"/>
              <a:gd name="connsiteX46" fmla="*/ 2417440 w 5113015"/>
              <a:gd name="connsiteY46" fmla="*/ 826885 h 2831898"/>
              <a:gd name="connsiteX47" fmla="*/ 2436490 w 5113015"/>
              <a:gd name="connsiteY47" fmla="*/ 912610 h 2831898"/>
              <a:gd name="connsiteX48" fmla="*/ 2450777 w 5113015"/>
              <a:gd name="connsiteY48" fmla="*/ 969760 h 2831898"/>
              <a:gd name="connsiteX49" fmla="*/ 2555552 w 5113015"/>
              <a:gd name="connsiteY49" fmla="*/ 969760 h 2831898"/>
              <a:gd name="connsiteX50" fmla="*/ 2955602 w 5113015"/>
              <a:gd name="connsiteY50" fmla="*/ 974523 h 2831898"/>
              <a:gd name="connsiteX51" fmla="*/ 3150865 w 5113015"/>
              <a:gd name="connsiteY51" fmla="*/ 969760 h 2831898"/>
              <a:gd name="connsiteX52" fmla="*/ 3346127 w 5113015"/>
              <a:gd name="connsiteY52" fmla="*/ 969760 h 2831898"/>
              <a:gd name="connsiteX53" fmla="*/ 3427090 w 5113015"/>
              <a:gd name="connsiteY53" fmla="*/ 969760 h 2831898"/>
              <a:gd name="connsiteX54" fmla="*/ 3555677 w 5113015"/>
              <a:gd name="connsiteY54" fmla="*/ 1031673 h 2831898"/>
              <a:gd name="connsiteX55" fmla="*/ 3636640 w 5113015"/>
              <a:gd name="connsiteY55" fmla="*/ 1079298 h 2831898"/>
              <a:gd name="connsiteX56" fmla="*/ 3617590 w 5113015"/>
              <a:gd name="connsiteY56" fmla="*/ 1193598 h 2831898"/>
              <a:gd name="connsiteX57" fmla="*/ 3603302 w 5113015"/>
              <a:gd name="connsiteY57" fmla="*/ 1312660 h 2831898"/>
              <a:gd name="connsiteX58" fmla="*/ 3598540 w 5113015"/>
              <a:gd name="connsiteY58" fmla="*/ 1388860 h 2831898"/>
              <a:gd name="connsiteX59" fmla="*/ 3703315 w 5113015"/>
              <a:gd name="connsiteY59" fmla="*/ 1298373 h 2831898"/>
              <a:gd name="connsiteX60" fmla="*/ 3812852 w 5113015"/>
              <a:gd name="connsiteY60" fmla="*/ 1184073 h 2831898"/>
              <a:gd name="connsiteX61" fmla="*/ 3884290 w 5113015"/>
              <a:gd name="connsiteY61" fmla="*/ 1145973 h 2831898"/>
              <a:gd name="connsiteX62" fmla="*/ 4027165 w 5113015"/>
              <a:gd name="connsiteY62" fmla="*/ 1198360 h 2831898"/>
              <a:gd name="connsiteX63" fmla="*/ 4246240 w 5113015"/>
              <a:gd name="connsiteY63" fmla="*/ 1284085 h 2831898"/>
              <a:gd name="connsiteX64" fmla="*/ 4403402 w 5113015"/>
              <a:gd name="connsiteY64" fmla="*/ 1326948 h 2831898"/>
              <a:gd name="connsiteX65" fmla="*/ 4398640 w 5113015"/>
              <a:gd name="connsiteY65" fmla="*/ 1417435 h 2831898"/>
              <a:gd name="connsiteX66" fmla="*/ 4236715 w 5113015"/>
              <a:gd name="connsiteY66" fmla="*/ 1779385 h 2831898"/>
              <a:gd name="connsiteX67" fmla="*/ 4136702 w 5113015"/>
              <a:gd name="connsiteY67" fmla="*/ 1974648 h 2831898"/>
              <a:gd name="connsiteX68" fmla="*/ 4351015 w 5113015"/>
              <a:gd name="connsiteY68" fmla="*/ 2003223 h 2831898"/>
              <a:gd name="connsiteX69" fmla="*/ 4551040 w 5113015"/>
              <a:gd name="connsiteY69" fmla="*/ 2036560 h 2831898"/>
              <a:gd name="connsiteX70" fmla="*/ 4751065 w 5113015"/>
              <a:gd name="connsiteY70" fmla="*/ 2079423 h 2831898"/>
              <a:gd name="connsiteX71" fmla="*/ 4974903 w 5113015"/>
              <a:gd name="connsiteY71" fmla="*/ 2093711 h 2831898"/>
              <a:gd name="connsiteX72" fmla="*/ 5113015 w 5113015"/>
              <a:gd name="connsiteY72" fmla="*/ 2365172 h 2831898"/>
              <a:gd name="connsiteX0" fmla="*/ 140965 w 5113015"/>
              <a:gd name="connsiteY0" fmla="*/ 2841917 h 2841917"/>
              <a:gd name="connsiteX1" fmla="*/ 117152 w 5113015"/>
              <a:gd name="connsiteY1" fmla="*/ 2618079 h 2841917"/>
              <a:gd name="connsiteX2" fmla="*/ 88577 w 5113015"/>
              <a:gd name="connsiteY2" fmla="*/ 2456154 h 2841917"/>
              <a:gd name="connsiteX3" fmla="*/ 21902 w 5113015"/>
              <a:gd name="connsiteY3" fmla="*/ 2227554 h 2841917"/>
              <a:gd name="connsiteX4" fmla="*/ 7615 w 5113015"/>
              <a:gd name="connsiteY4" fmla="*/ 2151354 h 2841917"/>
              <a:gd name="connsiteX5" fmla="*/ 7615 w 5113015"/>
              <a:gd name="connsiteY5" fmla="*/ 2127542 h 2841917"/>
              <a:gd name="connsiteX6" fmla="*/ 102865 w 5113015"/>
              <a:gd name="connsiteY6" fmla="*/ 2118017 h 2841917"/>
              <a:gd name="connsiteX7" fmla="*/ 383852 w 5113015"/>
              <a:gd name="connsiteY7" fmla="*/ 2108492 h 2841917"/>
              <a:gd name="connsiteX8" fmla="*/ 526727 w 5113015"/>
              <a:gd name="connsiteY8" fmla="*/ 2079917 h 2841917"/>
              <a:gd name="connsiteX9" fmla="*/ 498152 w 5113015"/>
              <a:gd name="connsiteY9" fmla="*/ 2041817 h 2841917"/>
              <a:gd name="connsiteX10" fmla="*/ 445765 w 5113015"/>
              <a:gd name="connsiteY10" fmla="*/ 1979904 h 2841917"/>
              <a:gd name="connsiteX11" fmla="*/ 369565 w 5113015"/>
              <a:gd name="connsiteY11" fmla="*/ 1970379 h 2841917"/>
              <a:gd name="connsiteX12" fmla="*/ 302890 w 5113015"/>
              <a:gd name="connsiteY12" fmla="*/ 1960854 h 2841917"/>
              <a:gd name="connsiteX13" fmla="*/ 264790 w 5113015"/>
              <a:gd name="connsiteY13" fmla="*/ 1879892 h 2841917"/>
              <a:gd name="connsiteX14" fmla="*/ 188590 w 5113015"/>
              <a:gd name="connsiteY14" fmla="*/ 1589379 h 2841917"/>
              <a:gd name="connsiteX15" fmla="*/ 150490 w 5113015"/>
              <a:gd name="connsiteY15" fmla="*/ 1475079 h 2841917"/>
              <a:gd name="connsiteX16" fmla="*/ 312415 w 5113015"/>
              <a:gd name="connsiteY16" fmla="*/ 1084554 h 2841917"/>
              <a:gd name="connsiteX17" fmla="*/ 388614 w 5113015"/>
              <a:gd name="connsiteY17" fmla="*/ 894054 h 2841917"/>
              <a:gd name="connsiteX18" fmla="*/ 469577 w 5113015"/>
              <a:gd name="connsiteY18" fmla="*/ 727367 h 2841917"/>
              <a:gd name="connsiteX19" fmla="*/ 569590 w 5113015"/>
              <a:gd name="connsiteY19" fmla="*/ 770229 h 2841917"/>
              <a:gd name="connsiteX20" fmla="*/ 760090 w 5113015"/>
              <a:gd name="connsiteY20" fmla="*/ 827379 h 2841917"/>
              <a:gd name="connsiteX21" fmla="*/ 888677 w 5113015"/>
              <a:gd name="connsiteY21" fmla="*/ 851192 h 2841917"/>
              <a:gd name="connsiteX22" fmla="*/ 964877 w 5113015"/>
              <a:gd name="connsiteY22" fmla="*/ 879767 h 2841917"/>
              <a:gd name="connsiteX23" fmla="*/ 917252 w 5113015"/>
              <a:gd name="connsiteY23" fmla="*/ 803567 h 2841917"/>
              <a:gd name="connsiteX24" fmla="*/ 1131565 w 5113015"/>
              <a:gd name="connsiteY24" fmla="*/ 717842 h 2841917"/>
              <a:gd name="connsiteX25" fmla="*/ 1317302 w 5113015"/>
              <a:gd name="connsiteY25" fmla="*/ 641642 h 2841917"/>
              <a:gd name="connsiteX26" fmla="*/ 1374452 w 5113015"/>
              <a:gd name="connsiteY26" fmla="*/ 703554 h 2841917"/>
              <a:gd name="connsiteX27" fmla="*/ 1442715 w 5113015"/>
              <a:gd name="connsiteY27" fmla="*/ 757529 h 2841917"/>
              <a:gd name="connsiteX28" fmla="*/ 1474465 w 5113015"/>
              <a:gd name="connsiteY28" fmla="*/ 792454 h 2841917"/>
              <a:gd name="connsiteX29" fmla="*/ 1647502 w 5113015"/>
              <a:gd name="connsiteY29" fmla="*/ 928979 h 2841917"/>
              <a:gd name="connsiteX30" fmla="*/ 1866577 w 5113015"/>
              <a:gd name="connsiteY30" fmla="*/ 916279 h 2841917"/>
              <a:gd name="connsiteX31" fmla="*/ 2057077 w 5113015"/>
              <a:gd name="connsiteY31" fmla="*/ 844842 h 2841917"/>
              <a:gd name="connsiteX32" fmla="*/ 2031677 w 5113015"/>
              <a:gd name="connsiteY32" fmla="*/ 79667 h 2841917"/>
              <a:gd name="connsiteX33" fmla="*/ 2207890 w 5113015"/>
              <a:gd name="connsiteY33" fmla="*/ 46329 h 2841917"/>
              <a:gd name="connsiteX34" fmla="*/ 2274565 w 5113015"/>
              <a:gd name="connsiteY34" fmla="*/ 279692 h 2841917"/>
              <a:gd name="connsiteX35" fmla="*/ 2341240 w 5113015"/>
              <a:gd name="connsiteY35" fmla="*/ 608304 h 2841917"/>
              <a:gd name="connsiteX36" fmla="*/ 2465065 w 5113015"/>
              <a:gd name="connsiteY36" fmla="*/ 560679 h 2841917"/>
              <a:gd name="connsiteX37" fmla="*/ 2607940 w 5113015"/>
              <a:gd name="connsiteY37" fmla="*/ 494004 h 2841917"/>
              <a:gd name="connsiteX38" fmla="*/ 2674615 w 5113015"/>
              <a:gd name="connsiteY38" fmla="*/ 455904 h 2841917"/>
              <a:gd name="connsiteX39" fmla="*/ 2712715 w 5113015"/>
              <a:gd name="connsiteY39" fmla="*/ 441617 h 2841917"/>
              <a:gd name="connsiteX40" fmla="*/ 2793677 w 5113015"/>
              <a:gd name="connsiteY40" fmla="*/ 636879 h 2841917"/>
              <a:gd name="connsiteX41" fmla="*/ 2817490 w 5113015"/>
              <a:gd name="connsiteY41" fmla="*/ 784517 h 2841917"/>
              <a:gd name="connsiteX42" fmla="*/ 2650802 w 5113015"/>
              <a:gd name="connsiteY42" fmla="*/ 803567 h 2841917"/>
              <a:gd name="connsiteX43" fmla="*/ 2484115 w 5113015"/>
              <a:gd name="connsiteY43" fmla="*/ 817854 h 2841917"/>
              <a:gd name="connsiteX44" fmla="*/ 2465065 w 5113015"/>
              <a:gd name="connsiteY44" fmla="*/ 817854 h 2841917"/>
              <a:gd name="connsiteX45" fmla="*/ 2417440 w 5113015"/>
              <a:gd name="connsiteY45" fmla="*/ 836904 h 2841917"/>
              <a:gd name="connsiteX46" fmla="*/ 2436490 w 5113015"/>
              <a:gd name="connsiteY46" fmla="*/ 922629 h 2841917"/>
              <a:gd name="connsiteX47" fmla="*/ 2450777 w 5113015"/>
              <a:gd name="connsiteY47" fmla="*/ 979779 h 2841917"/>
              <a:gd name="connsiteX48" fmla="*/ 2555552 w 5113015"/>
              <a:gd name="connsiteY48" fmla="*/ 979779 h 2841917"/>
              <a:gd name="connsiteX49" fmla="*/ 2955602 w 5113015"/>
              <a:gd name="connsiteY49" fmla="*/ 984542 h 2841917"/>
              <a:gd name="connsiteX50" fmla="*/ 3150865 w 5113015"/>
              <a:gd name="connsiteY50" fmla="*/ 979779 h 2841917"/>
              <a:gd name="connsiteX51" fmla="*/ 3346127 w 5113015"/>
              <a:gd name="connsiteY51" fmla="*/ 979779 h 2841917"/>
              <a:gd name="connsiteX52" fmla="*/ 3427090 w 5113015"/>
              <a:gd name="connsiteY52" fmla="*/ 979779 h 2841917"/>
              <a:gd name="connsiteX53" fmla="*/ 3555677 w 5113015"/>
              <a:gd name="connsiteY53" fmla="*/ 1041692 h 2841917"/>
              <a:gd name="connsiteX54" fmla="*/ 3636640 w 5113015"/>
              <a:gd name="connsiteY54" fmla="*/ 1089317 h 2841917"/>
              <a:gd name="connsiteX55" fmla="*/ 3617590 w 5113015"/>
              <a:gd name="connsiteY55" fmla="*/ 1203617 h 2841917"/>
              <a:gd name="connsiteX56" fmla="*/ 3603302 w 5113015"/>
              <a:gd name="connsiteY56" fmla="*/ 1322679 h 2841917"/>
              <a:gd name="connsiteX57" fmla="*/ 3598540 w 5113015"/>
              <a:gd name="connsiteY57" fmla="*/ 1398879 h 2841917"/>
              <a:gd name="connsiteX58" fmla="*/ 3703315 w 5113015"/>
              <a:gd name="connsiteY58" fmla="*/ 1308392 h 2841917"/>
              <a:gd name="connsiteX59" fmla="*/ 3812852 w 5113015"/>
              <a:gd name="connsiteY59" fmla="*/ 1194092 h 2841917"/>
              <a:gd name="connsiteX60" fmla="*/ 3884290 w 5113015"/>
              <a:gd name="connsiteY60" fmla="*/ 1155992 h 2841917"/>
              <a:gd name="connsiteX61" fmla="*/ 4027165 w 5113015"/>
              <a:gd name="connsiteY61" fmla="*/ 1208379 h 2841917"/>
              <a:gd name="connsiteX62" fmla="*/ 4246240 w 5113015"/>
              <a:gd name="connsiteY62" fmla="*/ 1294104 h 2841917"/>
              <a:gd name="connsiteX63" fmla="*/ 4403402 w 5113015"/>
              <a:gd name="connsiteY63" fmla="*/ 1336967 h 2841917"/>
              <a:gd name="connsiteX64" fmla="*/ 4398640 w 5113015"/>
              <a:gd name="connsiteY64" fmla="*/ 1427454 h 2841917"/>
              <a:gd name="connsiteX65" fmla="*/ 4236715 w 5113015"/>
              <a:gd name="connsiteY65" fmla="*/ 1789404 h 2841917"/>
              <a:gd name="connsiteX66" fmla="*/ 4136702 w 5113015"/>
              <a:gd name="connsiteY66" fmla="*/ 1984667 h 2841917"/>
              <a:gd name="connsiteX67" fmla="*/ 4351015 w 5113015"/>
              <a:gd name="connsiteY67" fmla="*/ 2013242 h 2841917"/>
              <a:gd name="connsiteX68" fmla="*/ 4551040 w 5113015"/>
              <a:gd name="connsiteY68" fmla="*/ 2046579 h 2841917"/>
              <a:gd name="connsiteX69" fmla="*/ 4751065 w 5113015"/>
              <a:gd name="connsiteY69" fmla="*/ 2089442 h 2841917"/>
              <a:gd name="connsiteX70" fmla="*/ 4974903 w 5113015"/>
              <a:gd name="connsiteY70" fmla="*/ 2103730 h 2841917"/>
              <a:gd name="connsiteX71" fmla="*/ 5113015 w 5113015"/>
              <a:gd name="connsiteY71" fmla="*/ 2375191 h 2841917"/>
              <a:gd name="connsiteX0" fmla="*/ 140965 w 5113015"/>
              <a:gd name="connsiteY0" fmla="*/ 2817526 h 2817526"/>
              <a:gd name="connsiteX1" fmla="*/ 117152 w 5113015"/>
              <a:gd name="connsiteY1" fmla="*/ 2593688 h 2817526"/>
              <a:gd name="connsiteX2" fmla="*/ 88577 w 5113015"/>
              <a:gd name="connsiteY2" fmla="*/ 2431763 h 2817526"/>
              <a:gd name="connsiteX3" fmla="*/ 21902 w 5113015"/>
              <a:gd name="connsiteY3" fmla="*/ 2203163 h 2817526"/>
              <a:gd name="connsiteX4" fmla="*/ 7615 w 5113015"/>
              <a:gd name="connsiteY4" fmla="*/ 2126963 h 2817526"/>
              <a:gd name="connsiteX5" fmla="*/ 7615 w 5113015"/>
              <a:gd name="connsiteY5" fmla="*/ 2103151 h 2817526"/>
              <a:gd name="connsiteX6" fmla="*/ 102865 w 5113015"/>
              <a:gd name="connsiteY6" fmla="*/ 2093626 h 2817526"/>
              <a:gd name="connsiteX7" fmla="*/ 383852 w 5113015"/>
              <a:gd name="connsiteY7" fmla="*/ 2084101 h 2817526"/>
              <a:gd name="connsiteX8" fmla="*/ 526727 w 5113015"/>
              <a:gd name="connsiteY8" fmla="*/ 2055526 h 2817526"/>
              <a:gd name="connsiteX9" fmla="*/ 498152 w 5113015"/>
              <a:gd name="connsiteY9" fmla="*/ 2017426 h 2817526"/>
              <a:gd name="connsiteX10" fmla="*/ 445765 w 5113015"/>
              <a:gd name="connsiteY10" fmla="*/ 1955513 h 2817526"/>
              <a:gd name="connsiteX11" fmla="*/ 369565 w 5113015"/>
              <a:gd name="connsiteY11" fmla="*/ 1945988 h 2817526"/>
              <a:gd name="connsiteX12" fmla="*/ 302890 w 5113015"/>
              <a:gd name="connsiteY12" fmla="*/ 1936463 h 2817526"/>
              <a:gd name="connsiteX13" fmla="*/ 264790 w 5113015"/>
              <a:gd name="connsiteY13" fmla="*/ 1855501 h 2817526"/>
              <a:gd name="connsiteX14" fmla="*/ 188590 w 5113015"/>
              <a:gd name="connsiteY14" fmla="*/ 1564988 h 2817526"/>
              <a:gd name="connsiteX15" fmla="*/ 150490 w 5113015"/>
              <a:gd name="connsiteY15" fmla="*/ 1450688 h 2817526"/>
              <a:gd name="connsiteX16" fmla="*/ 312415 w 5113015"/>
              <a:gd name="connsiteY16" fmla="*/ 1060163 h 2817526"/>
              <a:gd name="connsiteX17" fmla="*/ 388614 w 5113015"/>
              <a:gd name="connsiteY17" fmla="*/ 869663 h 2817526"/>
              <a:gd name="connsiteX18" fmla="*/ 469577 w 5113015"/>
              <a:gd name="connsiteY18" fmla="*/ 702976 h 2817526"/>
              <a:gd name="connsiteX19" fmla="*/ 569590 w 5113015"/>
              <a:gd name="connsiteY19" fmla="*/ 745838 h 2817526"/>
              <a:gd name="connsiteX20" fmla="*/ 760090 w 5113015"/>
              <a:gd name="connsiteY20" fmla="*/ 802988 h 2817526"/>
              <a:gd name="connsiteX21" fmla="*/ 888677 w 5113015"/>
              <a:gd name="connsiteY21" fmla="*/ 826801 h 2817526"/>
              <a:gd name="connsiteX22" fmla="*/ 964877 w 5113015"/>
              <a:gd name="connsiteY22" fmla="*/ 855376 h 2817526"/>
              <a:gd name="connsiteX23" fmla="*/ 917252 w 5113015"/>
              <a:gd name="connsiteY23" fmla="*/ 779176 h 2817526"/>
              <a:gd name="connsiteX24" fmla="*/ 1131565 w 5113015"/>
              <a:gd name="connsiteY24" fmla="*/ 693451 h 2817526"/>
              <a:gd name="connsiteX25" fmla="*/ 1317302 w 5113015"/>
              <a:gd name="connsiteY25" fmla="*/ 617251 h 2817526"/>
              <a:gd name="connsiteX26" fmla="*/ 1374452 w 5113015"/>
              <a:gd name="connsiteY26" fmla="*/ 679163 h 2817526"/>
              <a:gd name="connsiteX27" fmla="*/ 1442715 w 5113015"/>
              <a:gd name="connsiteY27" fmla="*/ 733138 h 2817526"/>
              <a:gd name="connsiteX28" fmla="*/ 1474465 w 5113015"/>
              <a:gd name="connsiteY28" fmla="*/ 768063 h 2817526"/>
              <a:gd name="connsiteX29" fmla="*/ 1647502 w 5113015"/>
              <a:gd name="connsiteY29" fmla="*/ 904588 h 2817526"/>
              <a:gd name="connsiteX30" fmla="*/ 1866577 w 5113015"/>
              <a:gd name="connsiteY30" fmla="*/ 891888 h 2817526"/>
              <a:gd name="connsiteX31" fmla="*/ 2057077 w 5113015"/>
              <a:gd name="connsiteY31" fmla="*/ 820451 h 2817526"/>
              <a:gd name="connsiteX32" fmla="*/ 2207890 w 5113015"/>
              <a:gd name="connsiteY32" fmla="*/ 21938 h 2817526"/>
              <a:gd name="connsiteX33" fmla="*/ 2274565 w 5113015"/>
              <a:gd name="connsiteY33" fmla="*/ 255301 h 2817526"/>
              <a:gd name="connsiteX34" fmla="*/ 2341240 w 5113015"/>
              <a:gd name="connsiteY34" fmla="*/ 583913 h 2817526"/>
              <a:gd name="connsiteX35" fmla="*/ 2465065 w 5113015"/>
              <a:gd name="connsiteY35" fmla="*/ 536288 h 2817526"/>
              <a:gd name="connsiteX36" fmla="*/ 2607940 w 5113015"/>
              <a:gd name="connsiteY36" fmla="*/ 469613 h 2817526"/>
              <a:gd name="connsiteX37" fmla="*/ 2674615 w 5113015"/>
              <a:gd name="connsiteY37" fmla="*/ 431513 h 2817526"/>
              <a:gd name="connsiteX38" fmla="*/ 2712715 w 5113015"/>
              <a:gd name="connsiteY38" fmla="*/ 417226 h 2817526"/>
              <a:gd name="connsiteX39" fmla="*/ 2793677 w 5113015"/>
              <a:gd name="connsiteY39" fmla="*/ 612488 h 2817526"/>
              <a:gd name="connsiteX40" fmla="*/ 2817490 w 5113015"/>
              <a:gd name="connsiteY40" fmla="*/ 760126 h 2817526"/>
              <a:gd name="connsiteX41" fmla="*/ 2650802 w 5113015"/>
              <a:gd name="connsiteY41" fmla="*/ 779176 h 2817526"/>
              <a:gd name="connsiteX42" fmla="*/ 2484115 w 5113015"/>
              <a:gd name="connsiteY42" fmla="*/ 793463 h 2817526"/>
              <a:gd name="connsiteX43" fmla="*/ 2465065 w 5113015"/>
              <a:gd name="connsiteY43" fmla="*/ 793463 h 2817526"/>
              <a:gd name="connsiteX44" fmla="*/ 2417440 w 5113015"/>
              <a:gd name="connsiteY44" fmla="*/ 812513 h 2817526"/>
              <a:gd name="connsiteX45" fmla="*/ 2436490 w 5113015"/>
              <a:gd name="connsiteY45" fmla="*/ 898238 h 2817526"/>
              <a:gd name="connsiteX46" fmla="*/ 2450777 w 5113015"/>
              <a:gd name="connsiteY46" fmla="*/ 955388 h 2817526"/>
              <a:gd name="connsiteX47" fmla="*/ 2555552 w 5113015"/>
              <a:gd name="connsiteY47" fmla="*/ 955388 h 2817526"/>
              <a:gd name="connsiteX48" fmla="*/ 2955602 w 5113015"/>
              <a:gd name="connsiteY48" fmla="*/ 960151 h 2817526"/>
              <a:gd name="connsiteX49" fmla="*/ 3150865 w 5113015"/>
              <a:gd name="connsiteY49" fmla="*/ 955388 h 2817526"/>
              <a:gd name="connsiteX50" fmla="*/ 3346127 w 5113015"/>
              <a:gd name="connsiteY50" fmla="*/ 955388 h 2817526"/>
              <a:gd name="connsiteX51" fmla="*/ 3427090 w 5113015"/>
              <a:gd name="connsiteY51" fmla="*/ 955388 h 2817526"/>
              <a:gd name="connsiteX52" fmla="*/ 3555677 w 5113015"/>
              <a:gd name="connsiteY52" fmla="*/ 1017301 h 2817526"/>
              <a:gd name="connsiteX53" fmla="*/ 3636640 w 5113015"/>
              <a:gd name="connsiteY53" fmla="*/ 1064926 h 2817526"/>
              <a:gd name="connsiteX54" fmla="*/ 3617590 w 5113015"/>
              <a:gd name="connsiteY54" fmla="*/ 1179226 h 2817526"/>
              <a:gd name="connsiteX55" fmla="*/ 3603302 w 5113015"/>
              <a:gd name="connsiteY55" fmla="*/ 1298288 h 2817526"/>
              <a:gd name="connsiteX56" fmla="*/ 3598540 w 5113015"/>
              <a:gd name="connsiteY56" fmla="*/ 1374488 h 2817526"/>
              <a:gd name="connsiteX57" fmla="*/ 3703315 w 5113015"/>
              <a:gd name="connsiteY57" fmla="*/ 1284001 h 2817526"/>
              <a:gd name="connsiteX58" fmla="*/ 3812852 w 5113015"/>
              <a:gd name="connsiteY58" fmla="*/ 1169701 h 2817526"/>
              <a:gd name="connsiteX59" fmla="*/ 3884290 w 5113015"/>
              <a:gd name="connsiteY59" fmla="*/ 1131601 h 2817526"/>
              <a:gd name="connsiteX60" fmla="*/ 4027165 w 5113015"/>
              <a:gd name="connsiteY60" fmla="*/ 1183988 h 2817526"/>
              <a:gd name="connsiteX61" fmla="*/ 4246240 w 5113015"/>
              <a:gd name="connsiteY61" fmla="*/ 1269713 h 2817526"/>
              <a:gd name="connsiteX62" fmla="*/ 4403402 w 5113015"/>
              <a:gd name="connsiteY62" fmla="*/ 1312576 h 2817526"/>
              <a:gd name="connsiteX63" fmla="*/ 4398640 w 5113015"/>
              <a:gd name="connsiteY63" fmla="*/ 1403063 h 2817526"/>
              <a:gd name="connsiteX64" fmla="*/ 4236715 w 5113015"/>
              <a:gd name="connsiteY64" fmla="*/ 1765013 h 2817526"/>
              <a:gd name="connsiteX65" fmla="*/ 4136702 w 5113015"/>
              <a:gd name="connsiteY65" fmla="*/ 1960276 h 2817526"/>
              <a:gd name="connsiteX66" fmla="*/ 4351015 w 5113015"/>
              <a:gd name="connsiteY66" fmla="*/ 1988851 h 2817526"/>
              <a:gd name="connsiteX67" fmla="*/ 4551040 w 5113015"/>
              <a:gd name="connsiteY67" fmla="*/ 2022188 h 2817526"/>
              <a:gd name="connsiteX68" fmla="*/ 4751065 w 5113015"/>
              <a:gd name="connsiteY68" fmla="*/ 2065051 h 2817526"/>
              <a:gd name="connsiteX69" fmla="*/ 4974903 w 5113015"/>
              <a:gd name="connsiteY69" fmla="*/ 2079339 h 2817526"/>
              <a:gd name="connsiteX70" fmla="*/ 5113015 w 5113015"/>
              <a:gd name="connsiteY70" fmla="*/ 2350800 h 2817526"/>
              <a:gd name="connsiteX0" fmla="*/ 140965 w 5113015"/>
              <a:gd name="connsiteY0" fmla="*/ 2565570 h 2565570"/>
              <a:gd name="connsiteX1" fmla="*/ 117152 w 5113015"/>
              <a:gd name="connsiteY1" fmla="*/ 2341732 h 2565570"/>
              <a:gd name="connsiteX2" fmla="*/ 88577 w 5113015"/>
              <a:gd name="connsiteY2" fmla="*/ 2179807 h 2565570"/>
              <a:gd name="connsiteX3" fmla="*/ 21902 w 5113015"/>
              <a:gd name="connsiteY3" fmla="*/ 1951207 h 2565570"/>
              <a:gd name="connsiteX4" fmla="*/ 7615 w 5113015"/>
              <a:gd name="connsiteY4" fmla="*/ 1875007 h 2565570"/>
              <a:gd name="connsiteX5" fmla="*/ 7615 w 5113015"/>
              <a:gd name="connsiteY5" fmla="*/ 1851195 h 2565570"/>
              <a:gd name="connsiteX6" fmla="*/ 102865 w 5113015"/>
              <a:gd name="connsiteY6" fmla="*/ 1841670 h 2565570"/>
              <a:gd name="connsiteX7" fmla="*/ 383852 w 5113015"/>
              <a:gd name="connsiteY7" fmla="*/ 1832145 h 2565570"/>
              <a:gd name="connsiteX8" fmla="*/ 526727 w 5113015"/>
              <a:gd name="connsiteY8" fmla="*/ 1803570 h 2565570"/>
              <a:gd name="connsiteX9" fmla="*/ 498152 w 5113015"/>
              <a:gd name="connsiteY9" fmla="*/ 1765470 h 2565570"/>
              <a:gd name="connsiteX10" fmla="*/ 445765 w 5113015"/>
              <a:gd name="connsiteY10" fmla="*/ 1703557 h 2565570"/>
              <a:gd name="connsiteX11" fmla="*/ 369565 w 5113015"/>
              <a:gd name="connsiteY11" fmla="*/ 1694032 h 2565570"/>
              <a:gd name="connsiteX12" fmla="*/ 302890 w 5113015"/>
              <a:gd name="connsiteY12" fmla="*/ 1684507 h 2565570"/>
              <a:gd name="connsiteX13" fmla="*/ 264790 w 5113015"/>
              <a:gd name="connsiteY13" fmla="*/ 1603545 h 2565570"/>
              <a:gd name="connsiteX14" fmla="*/ 188590 w 5113015"/>
              <a:gd name="connsiteY14" fmla="*/ 1313032 h 2565570"/>
              <a:gd name="connsiteX15" fmla="*/ 150490 w 5113015"/>
              <a:gd name="connsiteY15" fmla="*/ 1198732 h 2565570"/>
              <a:gd name="connsiteX16" fmla="*/ 312415 w 5113015"/>
              <a:gd name="connsiteY16" fmla="*/ 808207 h 2565570"/>
              <a:gd name="connsiteX17" fmla="*/ 388614 w 5113015"/>
              <a:gd name="connsiteY17" fmla="*/ 617707 h 2565570"/>
              <a:gd name="connsiteX18" fmla="*/ 469577 w 5113015"/>
              <a:gd name="connsiteY18" fmla="*/ 451020 h 2565570"/>
              <a:gd name="connsiteX19" fmla="*/ 569590 w 5113015"/>
              <a:gd name="connsiteY19" fmla="*/ 493882 h 2565570"/>
              <a:gd name="connsiteX20" fmla="*/ 760090 w 5113015"/>
              <a:gd name="connsiteY20" fmla="*/ 551032 h 2565570"/>
              <a:gd name="connsiteX21" fmla="*/ 888677 w 5113015"/>
              <a:gd name="connsiteY21" fmla="*/ 574845 h 2565570"/>
              <a:gd name="connsiteX22" fmla="*/ 964877 w 5113015"/>
              <a:gd name="connsiteY22" fmla="*/ 603420 h 2565570"/>
              <a:gd name="connsiteX23" fmla="*/ 917252 w 5113015"/>
              <a:gd name="connsiteY23" fmla="*/ 527220 h 2565570"/>
              <a:gd name="connsiteX24" fmla="*/ 1131565 w 5113015"/>
              <a:gd name="connsiteY24" fmla="*/ 441495 h 2565570"/>
              <a:gd name="connsiteX25" fmla="*/ 1317302 w 5113015"/>
              <a:gd name="connsiteY25" fmla="*/ 365295 h 2565570"/>
              <a:gd name="connsiteX26" fmla="*/ 1374452 w 5113015"/>
              <a:gd name="connsiteY26" fmla="*/ 427207 h 2565570"/>
              <a:gd name="connsiteX27" fmla="*/ 1442715 w 5113015"/>
              <a:gd name="connsiteY27" fmla="*/ 481182 h 2565570"/>
              <a:gd name="connsiteX28" fmla="*/ 1474465 w 5113015"/>
              <a:gd name="connsiteY28" fmla="*/ 516107 h 2565570"/>
              <a:gd name="connsiteX29" fmla="*/ 1647502 w 5113015"/>
              <a:gd name="connsiteY29" fmla="*/ 652632 h 2565570"/>
              <a:gd name="connsiteX30" fmla="*/ 1866577 w 5113015"/>
              <a:gd name="connsiteY30" fmla="*/ 639932 h 2565570"/>
              <a:gd name="connsiteX31" fmla="*/ 2057077 w 5113015"/>
              <a:gd name="connsiteY31" fmla="*/ 568495 h 2565570"/>
              <a:gd name="connsiteX32" fmla="*/ 2274565 w 5113015"/>
              <a:gd name="connsiteY32" fmla="*/ 3345 h 2565570"/>
              <a:gd name="connsiteX33" fmla="*/ 2341240 w 5113015"/>
              <a:gd name="connsiteY33" fmla="*/ 331957 h 2565570"/>
              <a:gd name="connsiteX34" fmla="*/ 2465065 w 5113015"/>
              <a:gd name="connsiteY34" fmla="*/ 284332 h 2565570"/>
              <a:gd name="connsiteX35" fmla="*/ 2607940 w 5113015"/>
              <a:gd name="connsiteY35" fmla="*/ 217657 h 2565570"/>
              <a:gd name="connsiteX36" fmla="*/ 2674615 w 5113015"/>
              <a:gd name="connsiteY36" fmla="*/ 179557 h 2565570"/>
              <a:gd name="connsiteX37" fmla="*/ 2712715 w 5113015"/>
              <a:gd name="connsiteY37" fmla="*/ 165270 h 2565570"/>
              <a:gd name="connsiteX38" fmla="*/ 2793677 w 5113015"/>
              <a:gd name="connsiteY38" fmla="*/ 360532 h 2565570"/>
              <a:gd name="connsiteX39" fmla="*/ 2817490 w 5113015"/>
              <a:gd name="connsiteY39" fmla="*/ 508170 h 2565570"/>
              <a:gd name="connsiteX40" fmla="*/ 2650802 w 5113015"/>
              <a:gd name="connsiteY40" fmla="*/ 527220 h 2565570"/>
              <a:gd name="connsiteX41" fmla="*/ 2484115 w 5113015"/>
              <a:gd name="connsiteY41" fmla="*/ 541507 h 2565570"/>
              <a:gd name="connsiteX42" fmla="*/ 2465065 w 5113015"/>
              <a:gd name="connsiteY42" fmla="*/ 541507 h 2565570"/>
              <a:gd name="connsiteX43" fmla="*/ 2417440 w 5113015"/>
              <a:gd name="connsiteY43" fmla="*/ 560557 h 2565570"/>
              <a:gd name="connsiteX44" fmla="*/ 2436490 w 5113015"/>
              <a:gd name="connsiteY44" fmla="*/ 646282 h 2565570"/>
              <a:gd name="connsiteX45" fmla="*/ 2450777 w 5113015"/>
              <a:gd name="connsiteY45" fmla="*/ 703432 h 2565570"/>
              <a:gd name="connsiteX46" fmla="*/ 2555552 w 5113015"/>
              <a:gd name="connsiteY46" fmla="*/ 703432 h 2565570"/>
              <a:gd name="connsiteX47" fmla="*/ 2955602 w 5113015"/>
              <a:gd name="connsiteY47" fmla="*/ 708195 h 2565570"/>
              <a:gd name="connsiteX48" fmla="*/ 3150865 w 5113015"/>
              <a:gd name="connsiteY48" fmla="*/ 703432 h 2565570"/>
              <a:gd name="connsiteX49" fmla="*/ 3346127 w 5113015"/>
              <a:gd name="connsiteY49" fmla="*/ 703432 h 2565570"/>
              <a:gd name="connsiteX50" fmla="*/ 3427090 w 5113015"/>
              <a:gd name="connsiteY50" fmla="*/ 703432 h 2565570"/>
              <a:gd name="connsiteX51" fmla="*/ 3555677 w 5113015"/>
              <a:gd name="connsiteY51" fmla="*/ 765345 h 2565570"/>
              <a:gd name="connsiteX52" fmla="*/ 3636640 w 5113015"/>
              <a:gd name="connsiteY52" fmla="*/ 812970 h 2565570"/>
              <a:gd name="connsiteX53" fmla="*/ 3617590 w 5113015"/>
              <a:gd name="connsiteY53" fmla="*/ 927270 h 2565570"/>
              <a:gd name="connsiteX54" fmla="*/ 3603302 w 5113015"/>
              <a:gd name="connsiteY54" fmla="*/ 1046332 h 2565570"/>
              <a:gd name="connsiteX55" fmla="*/ 3598540 w 5113015"/>
              <a:gd name="connsiteY55" fmla="*/ 1122532 h 2565570"/>
              <a:gd name="connsiteX56" fmla="*/ 3703315 w 5113015"/>
              <a:gd name="connsiteY56" fmla="*/ 1032045 h 2565570"/>
              <a:gd name="connsiteX57" fmla="*/ 3812852 w 5113015"/>
              <a:gd name="connsiteY57" fmla="*/ 917745 h 2565570"/>
              <a:gd name="connsiteX58" fmla="*/ 3884290 w 5113015"/>
              <a:gd name="connsiteY58" fmla="*/ 879645 h 2565570"/>
              <a:gd name="connsiteX59" fmla="*/ 4027165 w 5113015"/>
              <a:gd name="connsiteY59" fmla="*/ 932032 h 2565570"/>
              <a:gd name="connsiteX60" fmla="*/ 4246240 w 5113015"/>
              <a:gd name="connsiteY60" fmla="*/ 1017757 h 2565570"/>
              <a:gd name="connsiteX61" fmla="*/ 4403402 w 5113015"/>
              <a:gd name="connsiteY61" fmla="*/ 1060620 h 2565570"/>
              <a:gd name="connsiteX62" fmla="*/ 4398640 w 5113015"/>
              <a:gd name="connsiteY62" fmla="*/ 1151107 h 2565570"/>
              <a:gd name="connsiteX63" fmla="*/ 4236715 w 5113015"/>
              <a:gd name="connsiteY63" fmla="*/ 1513057 h 2565570"/>
              <a:gd name="connsiteX64" fmla="*/ 4136702 w 5113015"/>
              <a:gd name="connsiteY64" fmla="*/ 1708320 h 2565570"/>
              <a:gd name="connsiteX65" fmla="*/ 4351015 w 5113015"/>
              <a:gd name="connsiteY65" fmla="*/ 1736895 h 2565570"/>
              <a:gd name="connsiteX66" fmla="*/ 4551040 w 5113015"/>
              <a:gd name="connsiteY66" fmla="*/ 1770232 h 2565570"/>
              <a:gd name="connsiteX67" fmla="*/ 4751065 w 5113015"/>
              <a:gd name="connsiteY67" fmla="*/ 1813095 h 2565570"/>
              <a:gd name="connsiteX68" fmla="*/ 4974903 w 5113015"/>
              <a:gd name="connsiteY68" fmla="*/ 1827383 h 2565570"/>
              <a:gd name="connsiteX69" fmla="*/ 5113015 w 5113015"/>
              <a:gd name="connsiteY69" fmla="*/ 2098844 h 2565570"/>
              <a:gd name="connsiteX0" fmla="*/ 140965 w 5113015"/>
              <a:gd name="connsiteY0" fmla="*/ 2412186 h 2412186"/>
              <a:gd name="connsiteX1" fmla="*/ 117152 w 5113015"/>
              <a:gd name="connsiteY1" fmla="*/ 2188348 h 2412186"/>
              <a:gd name="connsiteX2" fmla="*/ 88577 w 5113015"/>
              <a:gd name="connsiteY2" fmla="*/ 2026423 h 2412186"/>
              <a:gd name="connsiteX3" fmla="*/ 21902 w 5113015"/>
              <a:gd name="connsiteY3" fmla="*/ 1797823 h 2412186"/>
              <a:gd name="connsiteX4" fmla="*/ 7615 w 5113015"/>
              <a:gd name="connsiteY4" fmla="*/ 1721623 h 2412186"/>
              <a:gd name="connsiteX5" fmla="*/ 7615 w 5113015"/>
              <a:gd name="connsiteY5" fmla="*/ 1697811 h 2412186"/>
              <a:gd name="connsiteX6" fmla="*/ 102865 w 5113015"/>
              <a:gd name="connsiteY6" fmla="*/ 1688286 h 2412186"/>
              <a:gd name="connsiteX7" fmla="*/ 383852 w 5113015"/>
              <a:gd name="connsiteY7" fmla="*/ 1678761 h 2412186"/>
              <a:gd name="connsiteX8" fmla="*/ 526727 w 5113015"/>
              <a:gd name="connsiteY8" fmla="*/ 1650186 h 2412186"/>
              <a:gd name="connsiteX9" fmla="*/ 498152 w 5113015"/>
              <a:gd name="connsiteY9" fmla="*/ 1612086 h 2412186"/>
              <a:gd name="connsiteX10" fmla="*/ 445765 w 5113015"/>
              <a:gd name="connsiteY10" fmla="*/ 1550173 h 2412186"/>
              <a:gd name="connsiteX11" fmla="*/ 369565 w 5113015"/>
              <a:gd name="connsiteY11" fmla="*/ 1540648 h 2412186"/>
              <a:gd name="connsiteX12" fmla="*/ 302890 w 5113015"/>
              <a:gd name="connsiteY12" fmla="*/ 1531123 h 2412186"/>
              <a:gd name="connsiteX13" fmla="*/ 264790 w 5113015"/>
              <a:gd name="connsiteY13" fmla="*/ 1450161 h 2412186"/>
              <a:gd name="connsiteX14" fmla="*/ 188590 w 5113015"/>
              <a:gd name="connsiteY14" fmla="*/ 1159648 h 2412186"/>
              <a:gd name="connsiteX15" fmla="*/ 150490 w 5113015"/>
              <a:gd name="connsiteY15" fmla="*/ 1045348 h 2412186"/>
              <a:gd name="connsiteX16" fmla="*/ 312415 w 5113015"/>
              <a:gd name="connsiteY16" fmla="*/ 654823 h 2412186"/>
              <a:gd name="connsiteX17" fmla="*/ 388614 w 5113015"/>
              <a:gd name="connsiteY17" fmla="*/ 464323 h 2412186"/>
              <a:gd name="connsiteX18" fmla="*/ 469577 w 5113015"/>
              <a:gd name="connsiteY18" fmla="*/ 297636 h 2412186"/>
              <a:gd name="connsiteX19" fmla="*/ 569590 w 5113015"/>
              <a:gd name="connsiteY19" fmla="*/ 340498 h 2412186"/>
              <a:gd name="connsiteX20" fmla="*/ 760090 w 5113015"/>
              <a:gd name="connsiteY20" fmla="*/ 397648 h 2412186"/>
              <a:gd name="connsiteX21" fmla="*/ 888677 w 5113015"/>
              <a:gd name="connsiteY21" fmla="*/ 421461 h 2412186"/>
              <a:gd name="connsiteX22" fmla="*/ 964877 w 5113015"/>
              <a:gd name="connsiteY22" fmla="*/ 450036 h 2412186"/>
              <a:gd name="connsiteX23" fmla="*/ 917252 w 5113015"/>
              <a:gd name="connsiteY23" fmla="*/ 373836 h 2412186"/>
              <a:gd name="connsiteX24" fmla="*/ 1131565 w 5113015"/>
              <a:gd name="connsiteY24" fmla="*/ 288111 h 2412186"/>
              <a:gd name="connsiteX25" fmla="*/ 1317302 w 5113015"/>
              <a:gd name="connsiteY25" fmla="*/ 211911 h 2412186"/>
              <a:gd name="connsiteX26" fmla="*/ 1374452 w 5113015"/>
              <a:gd name="connsiteY26" fmla="*/ 273823 h 2412186"/>
              <a:gd name="connsiteX27" fmla="*/ 1442715 w 5113015"/>
              <a:gd name="connsiteY27" fmla="*/ 327798 h 2412186"/>
              <a:gd name="connsiteX28" fmla="*/ 1474465 w 5113015"/>
              <a:gd name="connsiteY28" fmla="*/ 362723 h 2412186"/>
              <a:gd name="connsiteX29" fmla="*/ 1647502 w 5113015"/>
              <a:gd name="connsiteY29" fmla="*/ 499248 h 2412186"/>
              <a:gd name="connsiteX30" fmla="*/ 1866577 w 5113015"/>
              <a:gd name="connsiteY30" fmla="*/ 486548 h 2412186"/>
              <a:gd name="connsiteX31" fmla="*/ 2057077 w 5113015"/>
              <a:gd name="connsiteY31" fmla="*/ 415111 h 2412186"/>
              <a:gd name="connsiteX32" fmla="*/ 2341240 w 5113015"/>
              <a:gd name="connsiteY32" fmla="*/ 178573 h 2412186"/>
              <a:gd name="connsiteX33" fmla="*/ 2465065 w 5113015"/>
              <a:gd name="connsiteY33" fmla="*/ 130948 h 2412186"/>
              <a:gd name="connsiteX34" fmla="*/ 2607940 w 5113015"/>
              <a:gd name="connsiteY34" fmla="*/ 64273 h 2412186"/>
              <a:gd name="connsiteX35" fmla="*/ 2674615 w 5113015"/>
              <a:gd name="connsiteY35" fmla="*/ 26173 h 2412186"/>
              <a:gd name="connsiteX36" fmla="*/ 2712715 w 5113015"/>
              <a:gd name="connsiteY36" fmla="*/ 11886 h 2412186"/>
              <a:gd name="connsiteX37" fmla="*/ 2793677 w 5113015"/>
              <a:gd name="connsiteY37" fmla="*/ 207148 h 2412186"/>
              <a:gd name="connsiteX38" fmla="*/ 2817490 w 5113015"/>
              <a:gd name="connsiteY38" fmla="*/ 354786 h 2412186"/>
              <a:gd name="connsiteX39" fmla="*/ 2650802 w 5113015"/>
              <a:gd name="connsiteY39" fmla="*/ 373836 h 2412186"/>
              <a:gd name="connsiteX40" fmla="*/ 2484115 w 5113015"/>
              <a:gd name="connsiteY40" fmla="*/ 388123 h 2412186"/>
              <a:gd name="connsiteX41" fmla="*/ 2465065 w 5113015"/>
              <a:gd name="connsiteY41" fmla="*/ 388123 h 2412186"/>
              <a:gd name="connsiteX42" fmla="*/ 2417440 w 5113015"/>
              <a:gd name="connsiteY42" fmla="*/ 407173 h 2412186"/>
              <a:gd name="connsiteX43" fmla="*/ 2436490 w 5113015"/>
              <a:gd name="connsiteY43" fmla="*/ 492898 h 2412186"/>
              <a:gd name="connsiteX44" fmla="*/ 2450777 w 5113015"/>
              <a:gd name="connsiteY44" fmla="*/ 550048 h 2412186"/>
              <a:gd name="connsiteX45" fmla="*/ 2555552 w 5113015"/>
              <a:gd name="connsiteY45" fmla="*/ 550048 h 2412186"/>
              <a:gd name="connsiteX46" fmla="*/ 2955602 w 5113015"/>
              <a:gd name="connsiteY46" fmla="*/ 554811 h 2412186"/>
              <a:gd name="connsiteX47" fmla="*/ 3150865 w 5113015"/>
              <a:gd name="connsiteY47" fmla="*/ 550048 h 2412186"/>
              <a:gd name="connsiteX48" fmla="*/ 3346127 w 5113015"/>
              <a:gd name="connsiteY48" fmla="*/ 550048 h 2412186"/>
              <a:gd name="connsiteX49" fmla="*/ 3427090 w 5113015"/>
              <a:gd name="connsiteY49" fmla="*/ 550048 h 2412186"/>
              <a:gd name="connsiteX50" fmla="*/ 3555677 w 5113015"/>
              <a:gd name="connsiteY50" fmla="*/ 611961 h 2412186"/>
              <a:gd name="connsiteX51" fmla="*/ 3636640 w 5113015"/>
              <a:gd name="connsiteY51" fmla="*/ 659586 h 2412186"/>
              <a:gd name="connsiteX52" fmla="*/ 3617590 w 5113015"/>
              <a:gd name="connsiteY52" fmla="*/ 773886 h 2412186"/>
              <a:gd name="connsiteX53" fmla="*/ 3603302 w 5113015"/>
              <a:gd name="connsiteY53" fmla="*/ 892948 h 2412186"/>
              <a:gd name="connsiteX54" fmla="*/ 3598540 w 5113015"/>
              <a:gd name="connsiteY54" fmla="*/ 969148 h 2412186"/>
              <a:gd name="connsiteX55" fmla="*/ 3703315 w 5113015"/>
              <a:gd name="connsiteY55" fmla="*/ 878661 h 2412186"/>
              <a:gd name="connsiteX56" fmla="*/ 3812852 w 5113015"/>
              <a:gd name="connsiteY56" fmla="*/ 764361 h 2412186"/>
              <a:gd name="connsiteX57" fmla="*/ 3884290 w 5113015"/>
              <a:gd name="connsiteY57" fmla="*/ 726261 h 2412186"/>
              <a:gd name="connsiteX58" fmla="*/ 4027165 w 5113015"/>
              <a:gd name="connsiteY58" fmla="*/ 778648 h 2412186"/>
              <a:gd name="connsiteX59" fmla="*/ 4246240 w 5113015"/>
              <a:gd name="connsiteY59" fmla="*/ 864373 h 2412186"/>
              <a:gd name="connsiteX60" fmla="*/ 4403402 w 5113015"/>
              <a:gd name="connsiteY60" fmla="*/ 907236 h 2412186"/>
              <a:gd name="connsiteX61" fmla="*/ 4398640 w 5113015"/>
              <a:gd name="connsiteY61" fmla="*/ 997723 h 2412186"/>
              <a:gd name="connsiteX62" fmla="*/ 4236715 w 5113015"/>
              <a:gd name="connsiteY62" fmla="*/ 1359673 h 2412186"/>
              <a:gd name="connsiteX63" fmla="*/ 4136702 w 5113015"/>
              <a:gd name="connsiteY63" fmla="*/ 1554936 h 2412186"/>
              <a:gd name="connsiteX64" fmla="*/ 4351015 w 5113015"/>
              <a:gd name="connsiteY64" fmla="*/ 1583511 h 2412186"/>
              <a:gd name="connsiteX65" fmla="*/ 4551040 w 5113015"/>
              <a:gd name="connsiteY65" fmla="*/ 1616848 h 2412186"/>
              <a:gd name="connsiteX66" fmla="*/ 4751065 w 5113015"/>
              <a:gd name="connsiteY66" fmla="*/ 1659711 h 2412186"/>
              <a:gd name="connsiteX67" fmla="*/ 4974903 w 5113015"/>
              <a:gd name="connsiteY67" fmla="*/ 1673999 h 2412186"/>
              <a:gd name="connsiteX68" fmla="*/ 5113015 w 5113015"/>
              <a:gd name="connsiteY68" fmla="*/ 1945460 h 2412186"/>
              <a:gd name="connsiteX0" fmla="*/ 140965 w 5113015"/>
              <a:gd name="connsiteY0" fmla="*/ 2412186 h 2412186"/>
              <a:gd name="connsiteX1" fmla="*/ 117152 w 5113015"/>
              <a:gd name="connsiteY1" fmla="*/ 2188348 h 2412186"/>
              <a:gd name="connsiteX2" fmla="*/ 88577 w 5113015"/>
              <a:gd name="connsiteY2" fmla="*/ 2026423 h 2412186"/>
              <a:gd name="connsiteX3" fmla="*/ 21902 w 5113015"/>
              <a:gd name="connsiteY3" fmla="*/ 1797823 h 2412186"/>
              <a:gd name="connsiteX4" fmla="*/ 7615 w 5113015"/>
              <a:gd name="connsiteY4" fmla="*/ 1721623 h 2412186"/>
              <a:gd name="connsiteX5" fmla="*/ 7615 w 5113015"/>
              <a:gd name="connsiteY5" fmla="*/ 1697811 h 2412186"/>
              <a:gd name="connsiteX6" fmla="*/ 102865 w 5113015"/>
              <a:gd name="connsiteY6" fmla="*/ 1688286 h 2412186"/>
              <a:gd name="connsiteX7" fmla="*/ 383852 w 5113015"/>
              <a:gd name="connsiteY7" fmla="*/ 1678761 h 2412186"/>
              <a:gd name="connsiteX8" fmla="*/ 526727 w 5113015"/>
              <a:gd name="connsiteY8" fmla="*/ 1650186 h 2412186"/>
              <a:gd name="connsiteX9" fmla="*/ 498152 w 5113015"/>
              <a:gd name="connsiteY9" fmla="*/ 1612086 h 2412186"/>
              <a:gd name="connsiteX10" fmla="*/ 445765 w 5113015"/>
              <a:gd name="connsiteY10" fmla="*/ 1550173 h 2412186"/>
              <a:gd name="connsiteX11" fmla="*/ 369565 w 5113015"/>
              <a:gd name="connsiteY11" fmla="*/ 1540648 h 2412186"/>
              <a:gd name="connsiteX12" fmla="*/ 302890 w 5113015"/>
              <a:gd name="connsiteY12" fmla="*/ 1531123 h 2412186"/>
              <a:gd name="connsiteX13" fmla="*/ 264790 w 5113015"/>
              <a:gd name="connsiteY13" fmla="*/ 1450161 h 2412186"/>
              <a:gd name="connsiteX14" fmla="*/ 188590 w 5113015"/>
              <a:gd name="connsiteY14" fmla="*/ 1159648 h 2412186"/>
              <a:gd name="connsiteX15" fmla="*/ 150490 w 5113015"/>
              <a:gd name="connsiteY15" fmla="*/ 1045348 h 2412186"/>
              <a:gd name="connsiteX16" fmla="*/ 312415 w 5113015"/>
              <a:gd name="connsiteY16" fmla="*/ 654823 h 2412186"/>
              <a:gd name="connsiteX17" fmla="*/ 388614 w 5113015"/>
              <a:gd name="connsiteY17" fmla="*/ 464323 h 2412186"/>
              <a:gd name="connsiteX18" fmla="*/ 469577 w 5113015"/>
              <a:gd name="connsiteY18" fmla="*/ 297636 h 2412186"/>
              <a:gd name="connsiteX19" fmla="*/ 569590 w 5113015"/>
              <a:gd name="connsiteY19" fmla="*/ 340498 h 2412186"/>
              <a:gd name="connsiteX20" fmla="*/ 760090 w 5113015"/>
              <a:gd name="connsiteY20" fmla="*/ 397648 h 2412186"/>
              <a:gd name="connsiteX21" fmla="*/ 888677 w 5113015"/>
              <a:gd name="connsiteY21" fmla="*/ 421461 h 2412186"/>
              <a:gd name="connsiteX22" fmla="*/ 964877 w 5113015"/>
              <a:gd name="connsiteY22" fmla="*/ 450036 h 2412186"/>
              <a:gd name="connsiteX23" fmla="*/ 917252 w 5113015"/>
              <a:gd name="connsiteY23" fmla="*/ 373836 h 2412186"/>
              <a:gd name="connsiteX24" fmla="*/ 1131565 w 5113015"/>
              <a:gd name="connsiteY24" fmla="*/ 288111 h 2412186"/>
              <a:gd name="connsiteX25" fmla="*/ 1317302 w 5113015"/>
              <a:gd name="connsiteY25" fmla="*/ 211911 h 2412186"/>
              <a:gd name="connsiteX26" fmla="*/ 1374452 w 5113015"/>
              <a:gd name="connsiteY26" fmla="*/ 273823 h 2412186"/>
              <a:gd name="connsiteX27" fmla="*/ 1442715 w 5113015"/>
              <a:gd name="connsiteY27" fmla="*/ 327798 h 2412186"/>
              <a:gd name="connsiteX28" fmla="*/ 1474465 w 5113015"/>
              <a:gd name="connsiteY28" fmla="*/ 362723 h 2412186"/>
              <a:gd name="connsiteX29" fmla="*/ 1647502 w 5113015"/>
              <a:gd name="connsiteY29" fmla="*/ 499248 h 2412186"/>
              <a:gd name="connsiteX30" fmla="*/ 1866577 w 5113015"/>
              <a:gd name="connsiteY30" fmla="*/ 486548 h 2412186"/>
              <a:gd name="connsiteX31" fmla="*/ 2057077 w 5113015"/>
              <a:gd name="connsiteY31" fmla="*/ 415111 h 2412186"/>
              <a:gd name="connsiteX32" fmla="*/ 2465065 w 5113015"/>
              <a:gd name="connsiteY32" fmla="*/ 130948 h 2412186"/>
              <a:gd name="connsiteX33" fmla="*/ 2607940 w 5113015"/>
              <a:gd name="connsiteY33" fmla="*/ 64273 h 2412186"/>
              <a:gd name="connsiteX34" fmla="*/ 2674615 w 5113015"/>
              <a:gd name="connsiteY34" fmla="*/ 26173 h 2412186"/>
              <a:gd name="connsiteX35" fmla="*/ 2712715 w 5113015"/>
              <a:gd name="connsiteY35" fmla="*/ 11886 h 2412186"/>
              <a:gd name="connsiteX36" fmla="*/ 2793677 w 5113015"/>
              <a:gd name="connsiteY36" fmla="*/ 207148 h 2412186"/>
              <a:gd name="connsiteX37" fmla="*/ 2817490 w 5113015"/>
              <a:gd name="connsiteY37" fmla="*/ 354786 h 2412186"/>
              <a:gd name="connsiteX38" fmla="*/ 2650802 w 5113015"/>
              <a:gd name="connsiteY38" fmla="*/ 373836 h 2412186"/>
              <a:gd name="connsiteX39" fmla="*/ 2484115 w 5113015"/>
              <a:gd name="connsiteY39" fmla="*/ 388123 h 2412186"/>
              <a:gd name="connsiteX40" fmla="*/ 2465065 w 5113015"/>
              <a:gd name="connsiteY40" fmla="*/ 388123 h 2412186"/>
              <a:gd name="connsiteX41" fmla="*/ 2417440 w 5113015"/>
              <a:gd name="connsiteY41" fmla="*/ 407173 h 2412186"/>
              <a:gd name="connsiteX42" fmla="*/ 2436490 w 5113015"/>
              <a:gd name="connsiteY42" fmla="*/ 492898 h 2412186"/>
              <a:gd name="connsiteX43" fmla="*/ 2450777 w 5113015"/>
              <a:gd name="connsiteY43" fmla="*/ 550048 h 2412186"/>
              <a:gd name="connsiteX44" fmla="*/ 2555552 w 5113015"/>
              <a:gd name="connsiteY44" fmla="*/ 550048 h 2412186"/>
              <a:gd name="connsiteX45" fmla="*/ 2955602 w 5113015"/>
              <a:gd name="connsiteY45" fmla="*/ 554811 h 2412186"/>
              <a:gd name="connsiteX46" fmla="*/ 3150865 w 5113015"/>
              <a:gd name="connsiteY46" fmla="*/ 550048 h 2412186"/>
              <a:gd name="connsiteX47" fmla="*/ 3346127 w 5113015"/>
              <a:gd name="connsiteY47" fmla="*/ 550048 h 2412186"/>
              <a:gd name="connsiteX48" fmla="*/ 3427090 w 5113015"/>
              <a:gd name="connsiteY48" fmla="*/ 550048 h 2412186"/>
              <a:gd name="connsiteX49" fmla="*/ 3555677 w 5113015"/>
              <a:gd name="connsiteY49" fmla="*/ 611961 h 2412186"/>
              <a:gd name="connsiteX50" fmla="*/ 3636640 w 5113015"/>
              <a:gd name="connsiteY50" fmla="*/ 659586 h 2412186"/>
              <a:gd name="connsiteX51" fmla="*/ 3617590 w 5113015"/>
              <a:gd name="connsiteY51" fmla="*/ 773886 h 2412186"/>
              <a:gd name="connsiteX52" fmla="*/ 3603302 w 5113015"/>
              <a:gd name="connsiteY52" fmla="*/ 892948 h 2412186"/>
              <a:gd name="connsiteX53" fmla="*/ 3598540 w 5113015"/>
              <a:gd name="connsiteY53" fmla="*/ 969148 h 2412186"/>
              <a:gd name="connsiteX54" fmla="*/ 3703315 w 5113015"/>
              <a:gd name="connsiteY54" fmla="*/ 878661 h 2412186"/>
              <a:gd name="connsiteX55" fmla="*/ 3812852 w 5113015"/>
              <a:gd name="connsiteY55" fmla="*/ 764361 h 2412186"/>
              <a:gd name="connsiteX56" fmla="*/ 3884290 w 5113015"/>
              <a:gd name="connsiteY56" fmla="*/ 726261 h 2412186"/>
              <a:gd name="connsiteX57" fmla="*/ 4027165 w 5113015"/>
              <a:gd name="connsiteY57" fmla="*/ 778648 h 2412186"/>
              <a:gd name="connsiteX58" fmla="*/ 4246240 w 5113015"/>
              <a:gd name="connsiteY58" fmla="*/ 864373 h 2412186"/>
              <a:gd name="connsiteX59" fmla="*/ 4403402 w 5113015"/>
              <a:gd name="connsiteY59" fmla="*/ 907236 h 2412186"/>
              <a:gd name="connsiteX60" fmla="*/ 4398640 w 5113015"/>
              <a:gd name="connsiteY60" fmla="*/ 997723 h 2412186"/>
              <a:gd name="connsiteX61" fmla="*/ 4236715 w 5113015"/>
              <a:gd name="connsiteY61" fmla="*/ 1359673 h 2412186"/>
              <a:gd name="connsiteX62" fmla="*/ 4136702 w 5113015"/>
              <a:gd name="connsiteY62" fmla="*/ 1554936 h 2412186"/>
              <a:gd name="connsiteX63" fmla="*/ 4351015 w 5113015"/>
              <a:gd name="connsiteY63" fmla="*/ 1583511 h 2412186"/>
              <a:gd name="connsiteX64" fmla="*/ 4551040 w 5113015"/>
              <a:gd name="connsiteY64" fmla="*/ 1616848 h 2412186"/>
              <a:gd name="connsiteX65" fmla="*/ 4751065 w 5113015"/>
              <a:gd name="connsiteY65" fmla="*/ 1659711 h 2412186"/>
              <a:gd name="connsiteX66" fmla="*/ 4974903 w 5113015"/>
              <a:gd name="connsiteY66" fmla="*/ 1673999 h 2412186"/>
              <a:gd name="connsiteX67" fmla="*/ 5113015 w 5113015"/>
              <a:gd name="connsiteY67" fmla="*/ 1945460 h 2412186"/>
              <a:gd name="connsiteX0" fmla="*/ 140965 w 5113015"/>
              <a:gd name="connsiteY0" fmla="*/ 2414412 h 2414412"/>
              <a:gd name="connsiteX1" fmla="*/ 117152 w 5113015"/>
              <a:gd name="connsiteY1" fmla="*/ 2190574 h 2414412"/>
              <a:gd name="connsiteX2" fmla="*/ 88577 w 5113015"/>
              <a:gd name="connsiteY2" fmla="*/ 2028649 h 2414412"/>
              <a:gd name="connsiteX3" fmla="*/ 21902 w 5113015"/>
              <a:gd name="connsiteY3" fmla="*/ 1800049 h 2414412"/>
              <a:gd name="connsiteX4" fmla="*/ 7615 w 5113015"/>
              <a:gd name="connsiteY4" fmla="*/ 1723849 h 2414412"/>
              <a:gd name="connsiteX5" fmla="*/ 7615 w 5113015"/>
              <a:gd name="connsiteY5" fmla="*/ 1700037 h 2414412"/>
              <a:gd name="connsiteX6" fmla="*/ 102865 w 5113015"/>
              <a:gd name="connsiteY6" fmla="*/ 1690512 h 2414412"/>
              <a:gd name="connsiteX7" fmla="*/ 383852 w 5113015"/>
              <a:gd name="connsiteY7" fmla="*/ 1680987 h 2414412"/>
              <a:gd name="connsiteX8" fmla="*/ 526727 w 5113015"/>
              <a:gd name="connsiteY8" fmla="*/ 1652412 h 2414412"/>
              <a:gd name="connsiteX9" fmla="*/ 498152 w 5113015"/>
              <a:gd name="connsiteY9" fmla="*/ 1614312 h 2414412"/>
              <a:gd name="connsiteX10" fmla="*/ 445765 w 5113015"/>
              <a:gd name="connsiteY10" fmla="*/ 1552399 h 2414412"/>
              <a:gd name="connsiteX11" fmla="*/ 369565 w 5113015"/>
              <a:gd name="connsiteY11" fmla="*/ 1542874 h 2414412"/>
              <a:gd name="connsiteX12" fmla="*/ 302890 w 5113015"/>
              <a:gd name="connsiteY12" fmla="*/ 1533349 h 2414412"/>
              <a:gd name="connsiteX13" fmla="*/ 264790 w 5113015"/>
              <a:gd name="connsiteY13" fmla="*/ 1452387 h 2414412"/>
              <a:gd name="connsiteX14" fmla="*/ 188590 w 5113015"/>
              <a:gd name="connsiteY14" fmla="*/ 1161874 h 2414412"/>
              <a:gd name="connsiteX15" fmla="*/ 150490 w 5113015"/>
              <a:gd name="connsiteY15" fmla="*/ 1047574 h 2414412"/>
              <a:gd name="connsiteX16" fmla="*/ 312415 w 5113015"/>
              <a:gd name="connsiteY16" fmla="*/ 657049 h 2414412"/>
              <a:gd name="connsiteX17" fmla="*/ 388614 w 5113015"/>
              <a:gd name="connsiteY17" fmla="*/ 466549 h 2414412"/>
              <a:gd name="connsiteX18" fmla="*/ 469577 w 5113015"/>
              <a:gd name="connsiteY18" fmla="*/ 299862 h 2414412"/>
              <a:gd name="connsiteX19" fmla="*/ 569590 w 5113015"/>
              <a:gd name="connsiteY19" fmla="*/ 342724 h 2414412"/>
              <a:gd name="connsiteX20" fmla="*/ 760090 w 5113015"/>
              <a:gd name="connsiteY20" fmla="*/ 399874 h 2414412"/>
              <a:gd name="connsiteX21" fmla="*/ 888677 w 5113015"/>
              <a:gd name="connsiteY21" fmla="*/ 423687 h 2414412"/>
              <a:gd name="connsiteX22" fmla="*/ 964877 w 5113015"/>
              <a:gd name="connsiteY22" fmla="*/ 452262 h 2414412"/>
              <a:gd name="connsiteX23" fmla="*/ 917252 w 5113015"/>
              <a:gd name="connsiteY23" fmla="*/ 376062 h 2414412"/>
              <a:gd name="connsiteX24" fmla="*/ 1131565 w 5113015"/>
              <a:gd name="connsiteY24" fmla="*/ 290337 h 2414412"/>
              <a:gd name="connsiteX25" fmla="*/ 1317302 w 5113015"/>
              <a:gd name="connsiteY25" fmla="*/ 214137 h 2414412"/>
              <a:gd name="connsiteX26" fmla="*/ 1374452 w 5113015"/>
              <a:gd name="connsiteY26" fmla="*/ 276049 h 2414412"/>
              <a:gd name="connsiteX27" fmla="*/ 1442715 w 5113015"/>
              <a:gd name="connsiteY27" fmla="*/ 330024 h 2414412"/>
              <a:gd name="connsiteX28" fmla="*/ 1474465 w 5113015"/>
              <a:gd name="connsiteY28" fmla="*/ 364949 h 2414412"/>
              <a:gd name="connsiteX29" fmla="*/ 1647502 w 5113015"/>
              <a:gd name="connsiteY29" fmla="*/ 501474 h 2414412"/>
              <a:gd name="connsiteX30" fmla="*/ 1866577 w 5113015"/>
              <a:gd name="connsiteY30" fmla="*/ 488774 h 2414412"/>
              <a:gd name="connsiteX31" fmla="*/ 2057077 w 5113015"/>
              <a:gd name="connsiteY31" fmla="*/ 417337 h 2414412"/>
              <a:gd name="connsiteX32" fmla="*/ 2465065 w 5113015"/>
              <a:gd name="connsiteY32" fmla="*/ 133174 h 2414412"/>
              <a:gd name="connsiteX33" fmla="*/ 2674615 w 5113015"/>
              <a:gd name="connsiteY33" fmla="*/ 28399 h 2414412"/>
              <a:gd name="connsiteX34" fmla="*/ 2712715 w 5113015"/>
              <a:gd name="connsiteY34" fmla="*/ 14112 h 2414412"/>
              <a:gd name="connsiteX35" fmla="*/ 2793677 w 5113015"/>
              <a:gd name="connsiteY35" fmla="*/ 209374 h 2414412"/>
              <a:gd name="connsiteX36" fmla="*/ 2817490 w 5113015"/>
              <a:gd name="connsiteY36" fmla="*/ 357012 h 2414412"/>
              <a:gd name="connsiteX37" fmla="*/ 2650802 w 5113015"/>
              <a:gd name="connsiteY37" fmla="*/ 376062 h 2414412"/>
              <a:gd name="connsiteX38" fmla="*/ 2484115 w 5113015"/>
              <a:gd name="connsiteY38" fmla="*/ 390349 h 2414412"/>
              <a:gd name="connsiteX39" fmla="*/ 2465065 w 5113015"/>
              <a:gd name="connsiteY39" fmla="*/ 390349 h 2414412"/>
              <a:gd name="connsiteX40" fmla="*/ 2417440 w 5113015"/>
              <a:gd name="connsiteY40" fmla="*/ 409399 h 2414412"/>
              <a:gd name="connsiteX41" fmla="*/ 2436490 w 5113015"/>
              <a:gd name="connsiteY41" fmla="*/ 495124 h 2414412"/>
              <a:gd name="connsiteX42" fmla="*/ 2450777 w 5113015"/>
              <a:gd name="connsiteY42" fmla="*/ 552274 h 2414412"/>
              <a:gd name="connsiteX43" fmla="*/ 2555552 w 5113015"/>
              <a:gd name="connsiteY43" fmla="*/ 552274 h 2414412"/>
              <a:gd name="connsiteX44" fmla="*/ 2955602 w 5113015"/>
              <a:gd name="connsiteY44" fmla="*/ 557037 h 2414412"/>
              <a:gd name="connsiteX45" fmla="*/ 3150865 w 5113015"/>
              <a:gd name="connsiteY45" fmla="*/ 552274 h 2414412"/>
              <a:gd name="connsiteX46" fmla="*/ 3346127 w 5113015"/>
              <a:gd name="connsiteY46" fmla="*/ 552274 h 2414412"/>
              <a:gd name="connsiteX47" fmla="*/ 3427090 w 5113015"/>
              <a:gd name="connsiteY47" fmla="*/ 552274 h 2414412"/>
              <a:gd name="connsiteX48" fmla="*/ 3555677 w 5113015"/>
              <a:gd name="connsiteY48" fmla="*/ 614187 h 2414412"/>
              <a:gd name="connsiteX49" fmla="*/ 3636640 w 5113015"/>
              <a:gd name="connsiteY49" fmla="*/ 661812 h 2414412"/>
              <a:gd name="connsiteX50" fmla="*/ 3617590 w 5113015"/>
              <a:gd name="connsiteY50" fmla="*/ 776112 h 2414412"/>
              <a:gd name="connsiteX51" fmla="*/ 3603302 w 5113015"/>
              <a:gd name="connsiteY51" fmla="*/ 895174 h 2414412"/>
              <a:gd name="connsiteX52" fmla="*/ 3598540 w 5113015"/>
              <a:gd name="connsiteY52" fmla="*/ 971374 h 2414412"/>
              <a:gd name="connsiteX53" fmla="*/ 3703315 w 5113015"/>
              <a:gd name="connsiteY53" fmla="*/ 880887 h 2414412"/>
              <a:gd name="connsiteX54" fmla="*/ 3812852 w 5113015"/>
              <a:gd name="connsiteY54" fmla="*/ 766587 h 2414412"/>
              <a:gd name="connsiteX55" fmla="*/ 3884290 w 5113015"/>
              <a:gd name="connsiteY55" fmla="*/ 728487 h 2414412"/>
              <a:gd name="connsiteX56" fmla="*/ 4027165 w 5113015"/>
              <a:gd name="connsiteY56" fmla="*/ 780874 h 2414412"/>
              <a:gd name="connsiteX57" fmla="*/ 4246240 w 5113015"/>
              <a:gd name="connsiteY57" fmla="*/ 866599 h 2414412"/>
              <a:gd name="connsiteX58" fmla="*/ 4403402 w 5113015"/>
              <a:gd name="connsiteY58" fmla="*/ 909462 h 2414412"/>
              <a:gd name="connsiteX59" fmla="*/ 4398640 w 5113015"/>
              <a:gd name="connsiteY59" fmla="*/ 999949 h 2414412"/>
              <a:gd name="connsiteX60" fmla="*/ 4236715 w 5113015"/>
              <a:gd name="connsiteY60" fmla="*/ 1361899 h 2414412"/>
              <a:gd name="connsiteX61" fmla="*/ 4136702 w 5113015"/>
              <a:gd name="connsiteY61" fmla="*/ 1557162 h 2414412"/>
              <a:gd name="connsiteX62" fmla="*/ 4351015 w 5113015"/>
              <a:gd name="connsiteY62" fmla="*/ 1585737 h 2414412"/>
              <a:gd name="connsiteX63" fmla="*/ 4551040 w 5113015"/>
              <a:gd name="connsiteY63" fmla="*/ 1619074 h 2414412"/>
              <a:gd name="connsiteX64" fmla="*/ 4751065 w 5113015"/>
              <a:gd name="connsiteY64" fmla="*/ 1661937 h 2414412"/>
              <a:gd name="connsiteX65" fmla="*/ 4974903 w 5113015"/>
              <a:gd name="connsiteY65" fmla="*/ 1676225 h 2414412"/>
              <a:gd name="connsiteX66" fmla="*/ 5113015 w 5113015"/>
              <a:gd name="connsiteY66" fmla="*/ 1947686 h 2414412"/>
              <a:gd name="connsiteX0" fmla="*/ 140965 w 5113015"/>
              <a:gd name="connsiteY0" fmla="*/ 2387916 h 2387916"/>
              <a:gd name="connsiteX1" fmla="*/ 117152 w 5113015"/>
              <a:gd name="connsiteY1" fmla="*/ 2164078 h 2387916"/>
              <a:gd name="connsiteX2" fmla="*/ 88577 w 5113015"/>
              <a:gd name="connsiteY2" fmla="*/ 2002153 h 2387916"/>
              <a:gd name="connsiteX3" fmla="*/ 21902 w 5113015"/>
              <a:gd name="connsiteY3" fmla="*/ 1773553 h 2387916"/>
              <a:gd name="connsiteX4" fmla="*/ 7615 w 5113015"/>
              <a:gd name="connsiteY4" fmla="*/ 1697353 h 2387916"/>
              <a:gd name="connsiteX5" fmla="*/ 7615 w 5113015"/>
              <a:gd name="connsiteY5" fmla="*/ 1673541 h 2387916"/>
              <a:gd name="connsiteX6" fmla="*/ 102865 w 5113015"/>
              <a:gd name="connsiteY6" fmla="*/ 1664016 h 2387916"/>
              <a:gd name="connsiteX7" fmla="*/ 383852 w 5113015"/>
              <a:gd name="connsiteY7" fmla="*/ 1654491 h 2387916"/>
              <a:gd name="connsiteX8" fmla="*/ 526727 w 5113015"/>
              <a:gd name="connsiteY8" fmla="*/ 1625916 h 2387916"/>
              <a:gd name="connsiteX9" fmla="*/ 498152 w 5113015"/>
              <a:gd name="connsiteY9" fmla="*/ 1587816 h 2387916"/>
              <a:gd name="connsiteX10" fmla="*/ 445765 w 5113015"/>
              <a:gd name="connsiteY10" fmla="*/ 1525903 h 2387916"/>
              <a:gd name="connsiteX11" fmla="*/ 369565 w 5113015"/>
              <a:gd name="connsiteY11" fmla="*/ 1516378 h 2387916"/>
              <a:gd name="connsiteX12" fmla="*/ 302890 w 5113015"/>
              <a:gd name="connsiteY12" fmla="*/ 1506853 h 2387916"/>
              <a:gd name="connsiteX13" fmla="*/ 264790 w 5113015"/>
              <a:gd name="connsiteY13" fmla="*/ 1425891 h 2387916"/>
              <a:gd name="connsiteX14" fmla="*/ 188590 w 5113015"/>
              <a:gd name="connsiteY14" fmla="*/ 1135378 h 2387916"/>
              <a:gd name="connsiteX15" fmla="*/ 150490 w 5113015"/>
              <a:gd name="connsiteY15" fmla="*/ 1021078 h 2387916"/>
              <a:gd name="connsiteX16" fmla="*/ 312415 w 5113015"/>
              <a:gd name="connsiteY16" fmla="*/ 630553 h 2387916"/>
              <a:gd name="connsiteX17" fmla="*/ 388614 w 5113015"/>
              <a:gd name="connsiteY17" fmla="*/ 440053 h 2387916"/>
              <a:gd name="connsiteX18" fmla="*/ 469577 w 5113015"/>
              <a:gd name="connsiteY18" fmla="*/ 273366 h 2387916"/>
              <a:gd name="connsiteX19" fmla="*/ 569590 w 5113015"/>
              <a:gd name="connsiteY19" fmla="*/ 316228 h 2387916"/>
              <a:gd name="connsiteX20" fmla="*/ 760090 w 5113015"/>
              <a:gd name="connsiteY20" fmla="*/ 373378 h 2387916"/>
              <a:gd name="connsiteX21" fmla="*/ 888677 w 5113015"/>
              <a:gd name="connsiteY21" fmla="*/ 397191 h 2387916"/>
              <a:gd name="connsiteX22" fmla="*/ 964877 w 5113015"/>
              <a:gd name="connsiteY22" fmla="*/ 425766 h 2387916"/>
              <a:gd name="connsiteX23" fmla="*/ 917252 w 5113015"/>
              <a:gd name="connsiteY23" fmla="*/ 349566 h 2387916"/>
              <a:gd name="connsiteX24" fmla="*/ 1131565 w 5113015"/>
              <a:gd name="connsiteY24" fmla="*/ 263841 h 2387916"/>
              <a:gd name="connsiteX25" fmla="*/ 1317302 w 5113015"/>
              <a:gd name="connsiteY25" fmla="*/ 187641 h 2387916"/>
              <a:gd name="connsiteX26" fmla="*/ 1374452 w 5113015"/>
              <a:gd name="connsiteY26" fmla="*/ 249553 h 2387916"/>
              <a:gd name="connsiteX27" fmla="*/ 1442715 w 5113015"/>
              <a:gd name="connsiteY27" fmla="*/ 303528 h 2387916"/>
              <a:gd name="connsiteX28" fmla="*/ 1474465 w 5113015"/>
              <a:gd name="connsiteY28" fmla="*/ 338453 h 2387916"/>
              <a:gd name="connsiteX29" fmla="*/ 1647502 w 5113015"/>
              <a:gd name="connsiteY29" fmla="*/ 474978 h 2387916"/>
              <a:gd name="connsiteX30" fmla="*/ 1866577 w 5113015"/>
              <a:gd name="connsiteY30" fmla="*/ 462278 h 2387916"/>
              <a:gd name="connsiteX31" fmla="*/ 2057077 w 5113015"/>
              <a:gd name="connsiteY31" fmla="*/ 390841 h 2387916"/>
              <a:gd name="connsiteX32" fmla="*/ 2465065 w 5113015"/>
              <a:gd name="connsiteY32" fmla="*/ 106678 h 2387916"/>
              <a:gd name="connsiteX33" fmla="*/ 2674615 w 5113015"/>
              <a:gd name="connsiteY33" fmla="*/ 1903 h 2387916"/>
              <a:gd name="connsiteX34" fmla="*/ 2793677 w 5113015"/>
              <a:gd name="connsiteY34" fmla="*/ 182878 h 2387916"/>
              <a:gd name="connsiteX35" fmla="*/ 2817490 w 5113015"/>
              <a:gd name="connsiteY35" fmla="*/ 330516 h 2387916"/>
              <a:gd name="connsiteX36" fmla="*/ 2650802 w 5113015"/>
              <a:gd name="connsiteY36" fmla="*/ 349566 h 2387916"/>
              <a:gd name="connsiteX37" fmla="*/ 2484115 w 5113015"/>
              <a:gd name="connsiteY37" fmla="*/ 363853 h 2387916"/>
              <a:gd name="connsiteX38" fmla="*/ 2465065 w 5113015"/>
              <a:gd name="connsiteY38" fmla="*/ 363853 h 2387916"/>
              <a:gd name="connsiteX39" fmla="*/ 2417440 w 5113015"/>
              <a:gd name="connsiteY39" fmla="*/ 382903 h 2387916"/>
              <a:gd name="connsiteX40" fmla="*/ 2436490 w 5113015"/>
              <a:gd name="connsiteY40" fmla="*/ 468628 h 2387916"/>
              <a:gd name="connsiteX41" fmla="*/ 2450777 w 5113015"/>
              <a:gd name="connsiteY41" fmla="*/ 525778 h 2387916"/>
              <a:gd name="connsiteX42" fmla="*/ 2555552 w 5113015"/>
              <a:gd name="connsiteY42" fmla="*/ 525778 h 2387916"/>
              <a:gd name="connsiteX43" fmla="*/ 2955602 w 5113015"/>
              <a:gd name="connsiteY43" fmla="*/ 530541 h 2387916"/>
              <a:gd name="connsiteX44" fmla="*/ 3150865 w 5113015"/>
              <a:gd name="connsiteY44" fmla="*/ 525778 h 2387916"/>
              <a:gd name="connsiteX45" fmla="*/ 3346127 w 5113015"/>
              <a:gd name="connsiteY45" fmla="*/ 525778 h 2387916"/>
              <a:gd name="connsiteX46" fmla="*/ 3427090 w 5113015"/>
              <a:gd name="connsiteY46" fmla="*/ 525778 h 2387916"/>
              <a:gd name="connsiteX47" fmla="*/ 3555677 w 5113015"/>
              <a:gd name="connsiteY47" fmla="*/ 587691 h 2387916"/>
              <a:gd name="connsiteX48" fmla="*/ 3636640 w 5113015"/>
              <a:gd name="connsiteY48" fmla="*/ 635316 h 2387916"/>
              <a:gd name="connsiteX49" fmla="*/ 3617590 w 5113015"/>
              <a:gd name="connsiteY49" fmla="*/ 749616 h 2387916"/>
              <a:gd name="connsiteX50" fmla="*/ 3603302 w 5113015"/>
              <a:gd name="connsiteY50" fmla="*/ 868678 h 2387916"/>
              <a:gd name="connsiteX51" fmla="*/ 3598540 w 5113015"/>
              <a:gd name="connsiteY51" fmla="*/ 944878 h 2387916"/>
              <a:gd name="connsiteX52" fmla="*/ 3703315 w 5113015"/>
              <a:gd name="connsiteY52" fmla="*/ 854391 h 2387916"/>
              <a:gd name="connsiteX53" fmla="*/ 3812852 w 5113015"/>
              <a:gd name="connsiteY53" fmla="*/ 740091 h 2387916"/>
              <a:gd name="connsiteX54" fmla="*/ 3884290 w 5113015"/>
              <a:gd name="connsiteY54" fmla="*/ 701991 h 2387916"/>
              <a:gd name="connsiteX55" fmla="*/ 4027165 w 5113015"/>
              <a:gd name="connsiteY55" fmla="*/ 754378 h 2387916"/>
              <a:gd name="connsiteX56" fmla="*/ 4246240 w 5113015"/>
              <a:gd name="connsiteY56" fmla="*/ 840103 h 2387916"/>
              <a:gd name="connsiteX57" fmla="*/ 4403402 w 5113015"/>
              <a:gd name="connsiteY57" fmla="*/ 882966 h 2387916"/>
              <a:gd name="connsiteX58" fmla="*/ 4398640 w 5113015"/>
              <a:gd name="connsiteY58" fmla="*/ 973453 h 2387916"/>
              <a:gd name="connsiteX59" fmla="*/ 4236715 w 5113015"/>
              <a:gd name="connsiteY59" fmla="*/ 1335403 h 2387916"/>
              <a:gd name="connsiteX60" fmla="*/ 4136702 w 5113015"/>
              <a:gd name="connsiteY60" fmla="*/ 1530666 h 2387916"/>
              <a:gd name="connsiteX61" fmla="*/ 4351015 w 5113015"/>
              <a:gd name="connsiteY61" fmla="*/ 1559241 h 2387916"/>
              <a:gd name="connsiteX62" fmla="*/ 4551040 w 5113015"/>
              <a:gd name="connsiteY62" fmla="*/ 1592578 h 2387916"/>
              <a:gd name="connsiteX63" fmla="*/ 4751065 w 5113015"/>
              <a:gd name="connsiteY63" fmla="*/ 1635441 h 2387916"/>
              <a:gd name="connsiteX64" fmla="*/ 4974903 w 5113015"/>
              <a:gd name="connsiteY64" fmla="*/ 1649729 h 2387916"/>
              <a:gd name="connsiteX65" fmla="*/ 5113015 w 5113015"/>
              <a:gd name="connsiteY65" fmla="*/ 1921190 h 2387916"/>
              <a:gd name="connsiteX0" fmla="*/ 140965 w 5113015"/>
              <a:gd name="connsiteY0" fmla="*/ 2390856 h 2390856"/>
              <a:gd name="connsiteX1" fmla="*/ 117152 w 5113015"/>
              <a:gd name="connsiteY1" fmla="*/ 2167018 h 2390856"/>
              <a:gd name="connsiteX2" fmla="*/ 88577 w 5113015"/>
              <a:gd name="connsiteY2" fmla="*/ 2005093 h 2390856"/>
              <a:gd name="connsiteX3" fmla="*/ 21902 w 5113015"/>
              <a:gd name="connsiteY3" fmla="*/ 1776493 h 2390856"/>
              <a:gd name="connsiteX4" fmla="*/ 7615 w 5113015"/>
              <a:gd name="connsiteY4" fmla="*/ 1700293 h 2390856"/>
              <a:gd name="connsiteX5" fmla="*/ 7615 w 5113015"/>
              <a:gd name="connsiteY5" fmla="*/ 1676481 h 2390856"/>
              <a:gd name="connsiteX6" fmla="*/ 102865 w 5113015"/>
              <a:gd name="connsiteY6" fmla="*/ 1666956 h 2390856"/>
              <a:gd name="connsiteX7" fmla="*/ 383852 w 5113015"/>
              <a:gd name="connsiteY7" fmla="*/ 1657431 h 2390856"/>
              <a:gd name="connsiteX8" fmla="*/ 526727 w 5113015"/>
              <a:gd name="connsiteY8" fmla="*/ 1628856 h 2390856"/>
              <a:gd name="connsiteX9" fmla="*/ 498152 w 5113015"/>
              <a:gd name="connsiteY9" fmla="*/ 1590756 h 2390856"/>
              <a:gd name="connsiteX10" fmla="*/ 445765 w 5113015"/>
              <a:gd name="connsiteY10" fmla="*/ 1528843 h 2390856"/>
              <a:gd name="connsiteX11" fmla="*/ 369565 w 5113015"/>
              <a:gd name="connsiteY11" fmla="*/ 1519318 h 2390856"/>
              <a:gd name="connsiteX12" fmla="*/ 302890 w 5113015"/>
              <a:gd name="connsiteY12" fmla="*/ 1509793 h 2390856"/>
              <a:gd name="connsiteX13" fmla="*/ 264790 w 5113015"/>
              <a:gd name="connsiteY13" fmla="*/ 1428831 h 2390856"/>
              <a:gd name="connsiteX14" fmla="*/ 188590 w 5113015"/>
              <a:gd name="connsiteY14" fmla="*/ 1138318 h 2390856"/>
              <a:gd name="connsiteX15" fmla="*/ 150490 w 5113015"/>
              <a:gd name="connsiteY15" fmla="*/ 1024018 h 2390856"/>
              <a:gd name="connsiteX16" fmla="*/ 312415 w 5113015"/>
              <a:gd name="connsiteY16" fmla="*/ 633493 h 2390856"/>
              <a:gd name="connsiteX17" fmla="*/ 388614 w 5113015"/>
              <a:gd name="connsiteY17" fmla="*/ 442993 h 2390856"/>
              <a:gd name="connsiteX18" fmla="*/ 469577 w 5113015"/>
              <a:gd name="connsiteY18" fmla="*/ 276306 h 2390856"/>
              <a:gd name="connsiteX19" fmla="*/ 569590 w 5113015"/>
              <a:gd name="connsiteY19" fmla="*/ 319168 h 2390856"/>
              <a:gd name="connsiteX20" fmla="*/ 760090 w 5113015"/>
              <a:gd name="connsiteY20" fmla="*/ 376318 h 2390856"/>
              <a:gd name="connsiteX21" fmla="*/ 888677 w 5113015"/>
              <a:gd name="connsiteY21" fmla="*/ 400131 h 2390856"/>
              <a:gd name="connsiteX22" fmla="*/ 964877 w 5113015"/>
              <a:gd name="connsiteY22" fmla="*/ 428706 h 2390856"/>
              <a:gd name="connsiteX23" fmla="*/ 917252 w 5113015"/>
              <a:gd name="connsiteY23" fmla="*/ 352506 h 2390856"/>
              <a:gd name="connsiteX24" fmla="*/ 1131565 w 5113015"/>
              <a:gd name="connsiteY24" fmla="*/ 266781 h 2390856"/>
              <a:gd name="connsiteX25" fmla="*/ 1317302 w 5113015"/>
              <a:gd name="connsiteY25" fmla="*/ 190581 h 2390856"/>
              <a:gd name="connsiteX26" fmla="*/ 1374452 w 5113015"/>
              <a:gd name="connsiteY26" fmla="*/ 252493 h 2390856"/>
              <a:gd name="connsiteX27" fmla="*/ 1442715 w 5113015"/>
              <a:gd name="connsiteY27" fmla="*/ 306468 h 2390856"/>
              <a:gd name="connsiteX28" fmla="*/ 1474465 w 5113015"/>
              <a:gd name="connsiteY28" fmla="*/ 341393 h 2390856"/>
              <a:gd name="connsiteX29" fmla="*/ 1647502 w 5113015"/>
              <a:gd name="connsiteY29" fmla="*/ 477918 h 2390856"/>
              <a:gd name="connsiteX30" fmla="*/ 1866577 w 5113015"/>
              <a:gd name="connsiteY30" fmla="*/ 465218 h 2390856"/>
              <a:gd name="connsiteX31" fmla="*/ 2057077 w 5113015"/>
              <a:gd name="connsiteY31" fmla="*/ 393781 h 2390856"/>
              <a:gd name="connsiteX32" fmla="*/ 2674615 w 5113015"/>
              <a:gd name="connsiteY32" fmla="*/ 4843 h 2390856"/>
              <a:gd name="connsiteX33" fmla="*/ 2793677 w 5113015"/>
              <a:gd name="connsiteY33" fmla="*/ 185818 h 2390856"/>
              <a:gd name="connsiteX34" fmla="*/ 2817490 w 5113015"/>
              <a:gd name="connsiteY34" fmla="*/ 333456 h 2390856"/>
              <a:gd name="connsiteX35" fmla="*/ 2650802 w 5113015"/>
              <a:gd name="connsiteY35" fmla="*/ 352506 h 2390856"/>
              <a:gd name="connsiteX36" fmla="*/ 2484115 w 5113015"/>
              <a:gd name="connsiteY36" fmla="*/ 366793 h 2390856"/>
              <a:gd name="connsiteX37" fmla="*/ 2465065 w 5113015"/>
              <a:gd name="connsiteY37" fmla="*/ 366793 h 2390856"/>
              <a:gd name="connsiteX38" fmla="*/ 2417440 w 5113015"/>
              <a:gd name="connsiteY38" fmla="*/ 385843 h 2390856"/>
              <a:gd name="connsiteX39" fmla="*/ 2436490 w 5113015"/>
              <a:gd name="connsiteY39" fmla="*/ 471568 h 2390856"/>
              <a:gd name="connsiteX40" fmla="*/ 2450777 w 5113015"/>
              <a:gd name="connsiteY40" fmla="*/ 528718 h 2390856"/>
              <a:gd name="connsiteX41" fmla="*/ 2555552 w 5113015"/>
              <a:gd name="connsiteY41" fmla="*/ 528718 h 2390856"/>
              <a:gd name="connsiteX42" fmla="*/ 2955602 w 5113015"/>
              <a:gd name="connsiteY42" fmla="*/ 533481 h 2390856"/>
              <a:gd name="connsiteX43" fmla="*/ 3150865 w 5113015"/>
              <a:gd name="connsiteY43" fmla="*/ 528718 h 2390856"/>
              <a:gd name="connsiteX44" fmla="*/ 3346127 w 5113015"/>
              <a:gd name="connsiteY44" fmla="*/ 528718 h 2390856"/>
              <a:gd name="connsiteX45" fmla="*/ 3427090 w 5113015"/>
              <a:gd name="connsiteY45" fmla="*/ 528718 h 2390856"/>
              <a:gd name="connsiteX46" fmla="*/ 3555677 w 5113015"/>
              <a:gd name="connsiteY46" fmla="*/ 590631 h 2390856"/>
              <a:gd name="connsiteX47" fmla="*/ 3636640 w 5113015"/>
              <a:gd name="connsiteY47" fmla="*/ 638256 h 2390856"/>
              <a:gd name="connsiteX48" fmla="*/ 3617590 w 5113015"/>
              <a:gd name="connsiteY48" fmla="*/ 752556 h 2390856"/>
              <a:gd name="connsiteX49" fmla="*/ 3603302 w 5113015"/>
              <a:gd name="connsiteY49" fmla="*/ 871618 h 2390856"/>
              <a:gd name="connsiteX50" fmla="*/ 3598540 w 5113015"/>
              <a:gd name="connsiteY50" fmla="*/ 947818 h 2390856"/>
              <a:gd name="connsiteX51" fmla="*/ 3703315 w 5113015"/>
              <a:gd name="connsiteY51" fmla="*/ 857331 h 2390856"/>
              <a:gd name="connsiteX52" fmla="*/ 3812852 w 5113015"/>
              <a:gd name="connsiteY52" fmla="*/ 743031 h 2390856"/>
              <a:gd name="connsiteX53" fmla="*/ 3884290 w 5113015"/>
              <a:gd name="connsiteY53" fmla="*/ 704931 h 2390856"/>
              <a:gd name="connsiteX54" fmla="*/ 4027165 w 5113015"/>
              <a:gd name="connsiteY54" fmla="*/ 757318 h 2390856"/>
              <a:gd name="connsiteX55" fmla="*/ 4246240 w 5113015"/>
              <a:gd name="connsiteY55" fmla="*/ 843043 h 2390856"/>
              <a:gd name="connsiteX56" fmla="*/ 4403402 w 5113015"/>
              <a:gd name="connsiteY56" fmla="*/ 885906 h 2390856"/>
              <a:gd name="connsiteX57" fmla="*/ 4398640 w 5113015"/>
              <a:gd name="connsiteY57" fmla="*/ 976393 h 2390856"/>
              <a:gd name="connsiteX58" fmla="*/ 4236715 w 5113015"/>
              <a:gd name="connsiteY58" fmla="*/ 1338343 h 2390856"/>
              <a:gd name="connsiteX59" fmla="*/ 4136702 w 5113015"/>
              <a:gd name="connsiteY59" fmla="*/ 1533606 h 2390856"/>
              <a:gd name="connsiteX60" fmla="*/ 4351015 w 5113015"/>
              <a:gd name="connsiteY60" fmla="*/ 1562181 h 2390856"/>
              <a:gd name="connsiteX61" fmla="*/ 4551040 w 5113015"/>
              <a:gd name="connsiteY61" fmla="*/ 1595518 h 2390856"/>
              <a:gd name="connsiteX62" fmla="*/ 4751065 w 5113015"/>
              <a:gd name="connsiteY62" fmla="*/ 1638381 h 2390856"/>
              <a:gd name="connsiteX63" fmla="*/ 4974903 w 5113015"/>
              <a:gd name="connsiteY63" fmla="*/ 1652669 h 2390856"/>
              <a:gd name="connsiteX64" fmla="*/ 5113015 w 5113015"/>
              <a:gd name="connsiteY64" fmla="*/ 1924130 h 2390856"/>
              <a:gd name="connsiteX0" fmla="*/ 140965 w 5113015"/>
              <a:gd name="connsiteY0" fmla="*/ 2205592 h 2205592"/>
              <a:gd name="connsiteX1" fmla="*/ 117152 w 5113015"/>
              <a:gd name="connsiteY1" fmla="*/ 1981754 h 2205592"/>
              <a:gd name="connsiteX2" fmla="*/ 88577 w 5113015"/>
              <a:gd name="connsiteY2" fmla="*/ 1819829 h 2205592"/>
              <a:gd name="connsiteX3" fmla="*/ 21902 w 5113015"/>
              <a:gd name="connsiteY3" fmla="*/ 1591229 h 2205592"/>
              <a:gd name="connsiteX4" fmla="*/ 7615 w 5113015"/>
              <a:gd name="connsiteY4" fmla="*/ 1515029 h 2205592"/>
              <a:gd name="connsiteX5" fmla="*/ 7615 w 5113015"/>
              <a:gd name="connsiteY5" fmla="*/ 1491217 h 2205592"/>
              <a:gd name="connsiteX6" fmla="*/ 102865 w 5113015"/>
              <a:gd name="connsiteY6" fmla="*/ 1481692 h 2205592"/>
              <a:gd name="connsiteX7" fmla="*/ 383852 w 5113015"/>
              <a:gd name="connsiteY7" fmla="*/ 1472167 h 2205592"/>
              <a:gd name="connsiteX8" fmla="*/ 526727 w 5113015"/>
              <a:gd name="connsiteY8" fmla="*/ 1443592 h 2205592"/>
              <a:gd name="connsiteX9" fmla="*/ 498152 w 5113015"/>
              <a:gd name="connsiteY9" fmla="*/ 1405492 h 2205592"/>
              <a:gd name="connsiteX10" fmla="*/ 445765 w 5113015"/>
              <a:gd name="connsiteY10" fmla="*/ 1343579 h 2205592"/>
              <a:gd name="connsiteX11" fmla="*/ 369565 w 5113015"/>
              <a:gd name="connsiteY11" fmla="*/ 1334054 h 2205592"/>
              <a:gd name="connsiteX12" fmla="*/ 302890 w 5113015"/>
              <a:gd name="connsiteY12" fmla="*/ 1324529 h 2205592"/>
              <a:gd name="connsiteX13" fmla="*/ 264790 w 5113015"/>
              <a:gd name="connsiteY13" fmla="*/ 1243567 h 2205592"/>
              <a:gd name="connsiteX14" fmla="*/ 188590 w 5113015"/>
              <a:gd name="connsiteY14" fmla="*/ 953054 h 2205592"/>
              <a:gd name="connsiteX15" fmla="*/ 150490 w 5113015"/>
              <a:gd name="connsiteY15" fmla="*/ 838754 h 2205592"/>
              <a:gd name="connsiteX16" fmla="*/ 312415 w 5113015"/>
              <a:gd name="connsiteY16" fmla="*/ 448229 h 2205592"/>
              <a:gd name="connsiteX17" fmla="*/ 388614 w 5113015"/>
              <a:gd name="connsiteY17" fmla="*/ 257729 h 2205592"/>
              <a:gd name="connsiteX18" fmla="*/ 469577 w 5113015"/>
              <a:gd name="connsiteY18" fmla="*/ 91042 h 2205592"/>
              <a:gd name="connsiteX19" fmla="*/ 569590 w 5113015"/>
              <a:gd name="connsiteY19" fmla="*/ 133904 h 2205592"/>
              <a:gd name="connsiteX20" fmla="*/ 760090 w 5113015"/>
              <a:gd name="connsiteY20" fmla="*/ 191054 h 2205592"/>
              <a:gd name="connsiteX21" fmla="*/ 888677 w 5113015"/>
              <a:gd name="connsiteY21" fmla="*/ 214867 h 2205592"/>
              <a:gd name="connsiteX22" fmla="*/ 964877 w 5113015"/>
              <a:gd name="connsiteY22" fmla="*/ 243442 h 2205592"/>
              <a:gd name="connsiteX23" fmla="*/ 917252 w 5113015"/>
              <a:gd name="connsiteY23" fmla="*/ 167242 h 2205592"/>
              <a:gd name="connsiteX24" fmla="*/ 1131565 w 5113015"/>
              <a:gd name="connsiteY24" fmla="*/ 81517 h 2205592"/>
              <a:gd name="connsiteX25" fmla="*/ 1317302 w 5113015"/>
              <a:gd name="connsiteY25" fmla="*/ 5317 h 2205592"/>
              <a:gd name="connsiteX26" fmla="*/ 1374452 w 5113015"/>
              <a:gd name="connsiteY26" fmla="*/ 67229 h 2205592"/>
              <a:gd name="connsiteX27" fmla="*/ 1442715 w 5113015"/>
              <a:gd name="connsiteY27" fmla="*/ 121204 h 2205592"/>
              <a:gd name="connsiteX28" fmla="*/ 1474465 w 5113015"/>
              <a:gd name="connsiteY28" fmla="*/ 156129 h 2205592"/>
              <a:gd name="connsiteX29" fmla="*/ 1647502 w 5113015"/>
              <a:gd name="connsiteY29" fmla="*/ 292654 h 2205592"/>
              <a:gd name="connsiteX30" fmla="*/ 1866577 w 5113015"/>
              <a:gd name="connsiteY30" fmla="*/ 279954 h 2205592"/>
              <a:gd name="connsiteX31" fmla="*/ 2057077 w 5113015"/>
              <a:gd name="connsiteY31" fmla="*/ 208517 h 2205592"/>
              <a:gd name="connsiteX32" fmla="*/ 2793677 w 5113015"/>
              <a:gd name="connsiteY32" fmla="*/ 554 h 2205592"/>
              <a:gd name="connsiteX33" fmla="*/ 2817490 w 5113015"/>
              <a:gd name="connsiteY33" fmla="*/ 148192 h 2205592"/>
              <a:gd name="connsiteX34" fmla="*/ 2650802 w 5113015"/>
              <a:gd name="connsiteY34" fmla="*/ 167242 h 2205592"/>
              <a:gd name="connsiteX35" fmla="*/ 2484115 w 5113015"/>
              <a:gd name="connsiteY35" fmla="*/ 181529 h 2205592"/>
              <a:gd name="connsiteX36" fmla="*/ 2465065 w 5113015"/>
              <a:gd name="connsiteY36" fmla="*/ 181529 h 2205592"/>
              <a:gd name="connsiteX37" fmla="*/ 2417440 w 5113015"/>
              <a:gd name="connsiteY37" fmla="*/ 200579 h 2205592"/>
              <a:gd name="connsiteX38" fmla="*/ 2436490 w 5113015"/>
              <a:gd name="connsiteY38" fmla="*/ 286304 h 2205592"/>
              <a:gd name="connsiteX39" fmla="*/ 2450777 w 5113015"/>
              <a:gd name="connsiteY39" fmla="*/ 343454 h 2205592"/>
              <a:gd name="connsiteX40" fmla="*/ 2555552 w 5113015"/>
              <a:gd name="connsiteY40" fmla="*/ 343454 h 2205592"/>
              <a:gd name="connsiteX41" fmla="*/ 2955602 w 5113015"/>
              <a:gd name="connsiteY41" fmla="*/ 348217 h 2205592"/>
              <a:gd name="connsiteX42" fmla="*/ 3150865 w 5113015"/>
              <a:gd name="connsiteY42" fmla="*/ 343454 h 2205592"/>
              <a:gd name="connsiteX43" fmla="*/ 3346127 w 5113015"/>
              <a:gd name="connsiteY43" fmla="*/ 343454 h 2205592"/>
              <a:gd name="connsiteX44" fmla="*/ 3427090 w 5113015"/>
              <a:gd name="connsiteY44" fmla="*/ 343454 h 2205592"/>
              <a:gd name="connsiteX45" fmla="*/ 3555677 w 5113015"/>
              <a:gd name="connsiteY45" fmla="*/ 405367 h 2205592"/>
              <a:gd name="connsiteX46" fmla="*/ 3636640 w 5113015"/>
              <a:gd name="connsiteY46" fmla="*/ 452992 h 2205592"/>
              <a:gd name="connsiteX47" fmla="*/ 3617590 w 5113015"/>
              <a:gd name="connsiteY47" fmla="*/ 567292 h 2205592"/>
              <a:gd name="connsiteX48" fmla="*/ 3603302 w 5113015"/>
              <a:gd name="connsiteY48" fmla="*/ 686354 h 2205592"/>
              <a:gd name="connsiteX49" fmla="*/ 3598540 w 5113015"/>
              <a:gd name="connsiteY49" fmla="*/ 762554 h 2205592"/>
              <a:gd name="connsiteX50" fmla="*/ 3703315 w 5113015"/>
              <a:gd name="connsiteY50" fmla="*/ 672067 h 2205592"/>
              <a:gd name="connsiteX51" fmla="*/ 3812852 w 5113015"/>
              <a:gd name="connsiteY51" fmla="*/ 557767 h 2205592"/>
              <a:gd name="connsiteX52" fmla="*/ 3884290 w 5113015"/>
              <a:gd name="connsiteY52" fmla="*/ 519667 h 2205592"/>
              <a:gd name="connsiteX53" fmla="*/ 4027165 w 5113015"/>
              <a:gd name="connsiteY53" fmla="*/ 572054 h 2205592"/>
              <a:gd name="connsiteX54" fmla="*/ 4246240 w 5113015"/>
              <a:gd name="connsiteY54" fmla="*/ 657779 h 2205592"/>
              <a:gd name="connsiteX55" fmla="*/ 4403402 w 5113015"/>
              <a:gd name="connsiteY55" fmla="*/ 700642 h 2205592"/>
              <a:gd name="connsiteX56" fmla="*/ 4398640 w 5113015"/>
              <a:gd name="connsiteY56" fmla="*/ 791129 h 2205592"/>
              <a:gd name="connsiteX57" fmla="*/ 4236715 w 5113015"/>
              <a:gd name="connsiteY57" fmla="*/ 1153079 h 2205592"/>
              <a:gd name="connsiteX58" fmla="*/ 4136702 w 5113015"/>
              <a:gd name="connsiteY58" fmla="*/ 1348342 h 2205592"/>
              <a:gd name="connsiteX59" fmla="*/ 4351015 w 5113015"/>
              <a:gd name="connsiteY59" fmla="*/ 1376917 h 2205592"/>
              <a:gd name="connsiteX60" fmla="*/ 4551040 w 5113015"/>
              <a:gd name="connsiteY60" fmla="*/ 1410254 h 2205592"/>
              <a:gd name="connsiteX61" fmla="*/ 4751065 w 5113015"/>
              <a:gd name="connsiteY61" fmla="*/ 1453117 h 2205592"/>
              <a:gd name="connsiteX62" fmla="*/ 4974903 w 5113015"/>
              <a:gd name="connsiteY62" fmla="*/ 1467405 h 2205592"/>
              <a:gd name="connsiteX63" fmla="*/ 5113015 w 5113015"/>
              <a:gd name="connsiteY63" fmla="*/ 1738866 h 2205592"/>
              <a:gd name="connsiteX0" fmla="*/ 140965 w 5113015"/>
              <a:gd name="connsiteY0" fmla="*/ 2200366 h 2200366"/>
              <a:gd name="connsiteX1" fmla="*/ 117152 w 5113015"/>
              <a:gd name="connsiteY1" fmla="*/ 1976528 h 2200366"/>
              <a:gd name="connsiteX2" fmla="*/ 88577 w 5113015"/>
              <a:gd name="connsiteY2" fmla="*/ 1814603 h 2200366"/>
              <a:gd name="connsiteX3" fmla="*/ 21902 w 5113015"/>
              <a:gd name="connsiteY3" fmla="*/ 1586003 h 2200366"/>
              <a:gd name="connsiteX4" fmla="*/ 7615 w 5113015"/>
              <a:gd name="connsiteY4" fmla="*/ 1509803 h 2200366"/>
              <a:gd name="connsiteX5" fmla="*/ 7615 w 5113015"/>
              <a:gd name="connsiteY5" fmla="*/ 1485991 h 2200366"/>
              <a:gd name="connsiteX6" fmla="*/ 102865 w 5113015"/>
              <a:gd name="connsiteY6" fmla="*/ 1476466 h 2200366"/>
              <a:gd name="connsiteX7" fmla="*/ 383852 w 5113015"/>
              <a:gd name="connsiteY7" fmla="*/ 1466941 h 2200366"/>
              <a:gd name="connsiteX8" fmla="*/ 526727 w 5113015"/>
              <a:gd name="connsiteY8" fmla="*/ 1438366 h 2200366"/>
              <a:gd name="connsiteX9" fmla="*/ 498152 w 5113015"/>
              <a:gd name="connsiteY9" fmla="*/ 1400266 h 2200366"/>
              <a:gd name="connsiteX10" fmla="*/ 445765 w 5113015"/>
              <a:gd name="connsiteY10" fmla="*/ 1338353 h 2200366"/>
              <a:gd name="connsiteX11" fmla="*/ 369565 w 5113015"/>
              <a:gd name="connsiteY11" fmla="*/ 1328828 h 2200366"/>
              <a:gd name="connsiteX12" fmla="*/ 302890 w 5113015"/>
              <a:gd name="connsiteY12" fmla="*/ 1319303 h 2200366"/>
              <a:gd name="connsiteX13" fmla="*/ 264790 w 5113015"/>
              <a:gd name="connsiteY13" fmla="*/ 1238341 h 2200366"/>
              <a:gd name="connsiteX14" fmla="*/ 188590 w 5113015"/>
              <a:gd name="connsiteY14" fmla="*/ 947828 h 2200366"/>
              <a:gd name="connsiteX15" fmla="*/ 150490 w 5113015"/>
              <a:gd name="connsiteY15" fmla="*/ 833528 h 2200366"/>
              <a:gd name="connsiteX16" fmla="*/ 312415 w 5113015"/>
              <a:gd name="connsiteY16" fmla="*/ 443003 h 2200366"/>
              <a:gd name="connsiteX17" fmla="*/ 388614 w 5113015"/>
              <a:gd name="connsiteY17" fmla="*/ 252503 h 2200366"/>
              <a:gd name="connsiteX18" fmla="*/ 469577 w 5113015"/>
              <a:gd name="connsiteY18" fmla="*/ 85816 h 2200366"/>
              <a:gd name="connsiteX19" fmla="*/ 569590 w 5113015"/>
              <a:gd name="connsiteY19" fmla="*/ 128678 h 2200366"/>
              <a:gd name="connsiteX20" fmla="*/ 760090 w 5113015"/>
              <a:gd name="connsiteY20" fmla="*/ 185828 h 2200366"/>
              <a:gd name="connsiteX21" fmla="*/ 888677 w 5113015"/>
              <a:gd name="connsiteY21" fmla="*/ 209641 h 2200366"/>
              <a:gd name="connsiteX22" fmla="*/ 964877 w 5113015"/>
              <a:gd name="connsiteY22" fmla="*/ 238216 h 2200366"/>
              <a:gd name="connsiteX23" fmla="*/ 917252 w 5113015"/>
              <a:gd name="connsiteY23" fmla="*/ 162016 h 2200366"/>
              <a:gd name="connsiteX24" fmla="*/ 1131565 w 5113015"/>
              <a:gd name="connsiteY24" fmla="*/ 76291 h 2200366"/>
              <a:gd name="connsiteX25" fmla="*/ 1317302 w 5113015"/>
              <a:gd name="connsiteY25" fmla="*/ 91 h 2200366"/>
              <a:gd name="connsiteX26" fmla="*/ 1374452 w 5113015"/>
              <a:gd name="connsiteY26" fmla="*/ 62003 h 2200366"/>
              <a:gd name="connsiteX27" fmla="*/ 1442715 w 5113015"/>
              <a:gd name="connsiteY27" fmla="*/ 115978 h 2200366"/>
              <a:gd name="connsiteX28" fmla="*/ 1474465 w 5113015"/>
              <a:gd name="connsiteY28" fmla="*/ 150903 h 2200366"/>
              <a:gd name="connsiteX29" fmla="*/ 1647502 w 5113015"/>
              <a:gd name="connsiteY29" fmla="*/ 287428 h 2200366"/>
              <a:gd name="connsiteX30" fmla="*/ 1866577 w 5113015"/>
              <a:gd name="connsiteY30" fmla="*/ 274728 h 2200366"/>
              <a:gd name="connsiteX31" fmla="*/ 2057077 w 5113015"/>
              <a:gd name="connsiteY31" fmla="*/ 203291 h 2200366"/>
              <a:gd name="connsiteX32" fmla="*/ 2817490 w 5113015"/>
              <a:gd name="connsiteY32" fmla="*/ 142966 h 2200366"/>
              <a:gd name="connsiteX33" fmla="*/ 2650802 w 5113015"/>
              <a:gd name="connsiteY33" fmla="*/ 162016 h 2200366"/>
              <a:gd name="connsiteX34" fmla="*/ 2484115 w 5113015"/>
              <a:gd name="connsiteY34" fmla="*/ 176303 h 2200366"/>
              <a:gd name="connsiteX35" fmla="*/ 2465065 w 5113015"/>
              <a:gd name="connsiteY35" fmla="*/ 176303 h 2200366"/>
              <a:gd name="connsiteX36" fmla="*/ 2417440 w 5113015"/>
              <a:gd name="connsiteY36" fmla="*/ 195353 h 2200366"/>
              <a:gd name="connsiteX37" fmla="*/ 2436490 w 5113015"/>
              <a:gd name="connsiteY37" fmla="*/ 281078 h 2200366"/>
              <a:gd name="connsiteX38" fmla="*/ 2450777 w 5113015"/>
              <a:gd name="connsiteY38" fmla="*/ 338228 h 2200366"/>
              <a:gd name="connsiteX39" fmla="*/ 2555552 w 5113015"/>
              <a:gd name="connsiteY39" fmla="*/ 338228 h 2200366"/>
              <a:gd name="connsiteX40" fmla="*/ 2955602 w 5113015"/>
              <a:gd name="connsiteY40" fmla="*/ 342991 h 2200366"/>
              <a:gd name="connsiteX41" fmla="*/ 3150865 w 5113015"/>
              <a:gd name="connsiteY41" fmla="*/ 338228 h 2200366"/>
              <a:gd name="connsiteX42" fmla="*/ 3346127 w 5113015"/>
              <a:gd name="connsiteY42" fmla="*/ 338228 h 2200366"/>
              <a:gd name="connsiteX43" fmla="*/ 3427090 w 5113015"/>
              <a:gd name="connsiteY43" fmla="*/ 338228 h 2200366"/>
              <a:gd name="connsiteX44" fmla="*/ 3555677 w 5113015"/>
              <a:gd name="connsiteY44" fmla="*/ 400141 h 2200366"/>
              <a:gd name="connsiteX45" fmla="*/ 3636640 w 5113015"/>
              <a:gd name="connsiteY45" fmla="*/ 447766 h 2200366"/>
              <a:gd name="connsiteX46" fmla="*/ 3617590 w 5113015"/>
              <a:gd name="connsiteY46" fmla="*/ 562066 h 2200366"/>
              <a:gd name="connsiteX47" fmla="*/ 3603302 w 5113015"/>
              <a:gd name="connsiteY47" fmla="*/ 681128 h 2200366"/>
              <a:gd name="connsiteX48" fmla="*/ 3598540 w 5113015"/>
              <a:gd name="connsiteY48" fmla="*/ 757328 h 2200366"/>
              <a:gd name="connsiteX49" fmla="*/ 3703315 w 5113015"/>
              <a:gd name="connsiteY49" fmla="*/ 666841 h 2200366"/>
              <a:gd name="connsiteX50" fmla="*/ 3812852 w 5113015"/>
              <a:gd name="connsiteY50" fmla="*/ 552541 h 2200366"/>
              <a:gd name="connsiteX51" fmla="*/ 3884290 w 5113015"/>
              <a:gd name="connsiteY51" fmla="*/ 514441 h 2200366"/>
              <a:gd name="connsiteX52" fmla="*/ 4027165 w 5113015"/>
              <a:gd name="connsiteY52" fmla="*/ 566828 h 2200366"/>
              <a:gd name="connsiteX53" fmla="*/ 4246240 w 5113015"/>
              <a:gd name="connsiteY53" fmla="*/ 652553 h 2200366"/>
              <a:gd name="connsiteX54" fmla="*/ 4403402 w 5113015"/>
              <a:gd name="connsiteY54" fmla="*/ 695416 h 2200366"/>
              <a:gd name="connsiteX55" fmla="*/ 4398640 w 5113015"/>
              <a:gd name="connsiteY55" fmla="*/ 785903 h 2200366"/>
              <a:gd name="connsiteX56" fmla="*/ 4236715 w 5113015"/>
              <a:gd name="connsiteY56" fmla="*/ 1147853 h 2200366"/>
              <a:gd name="connsiteX57" fmla="*/ 4136702 w 5113015"/>
              <a:gd name="connsiteY57" fmla="*/ 1343116 h 2200366"/>
              <a:gd name="connsiteX58" fmla="*/ 4351015 w 5113015"/>
              <a:gd name="connsiteY58" fmla="*/ 1371691 h 2200366"/>
              <a:gd name="connsiteX59" fmla="*/ 4551040 w 5113015"/>
              <a:gd name="connsiteY59" fmla="*/ 1405028 h 2200366"/>
              <a:gd name="connsiteX60" fmla="*/ 4751065 w 5113015"/>
              <a:gd name="connsiteY60" fmla="*/ 1447891 h 2200366"/>
              <a:gd name="connsiteX61" fmla="*/ 4974903 w 5113015"/>
              <a:gd name="connsiteY61" fmla="*/ 1462179 h 2200366"/>
              <a:gd name="connsiteX62" fmla="*/ 5113015 w 5113015"/>
              <a:gd name="connsiteY62" fmla="*/ 1733640 h 2200366"/>
              <a:gd name="connsiteX0" fmla="*/ 140965 w 5113015"/>
              <a:gd name="connsiteY0" fmla="*/ 2200366 h 2200366"/>
              <a:gd name="connsiteX1" fmla="*/ 117152 w 5113015"/>
              <a:gd name="connsiteY1" fmla="*/ 1976528 h 2200366"/>
              <a:gd name="connsiteX2" fmla="*/ 88577 w 5113015"/>
              <a:gd name="connsiteY2" fmla="*/ 1814603 h 2200366"/>
              <a:gd name="connsiteX3" fmla="*/ 21902 w 5113015"/>
              <a:gd name="connsiteY3" fmla="*/ 1586003 h 2200366"/>
              <a:gd name="connsiteX4" fmla="*/ 7615 w 5113015"/>
              <a:gd name="connsiteY4" fmla="*/ 1509803 h 2200366"/>
              <a:gd name="connsiteX5" fmla="*/ 7615 w 5113015"/>
              <a:gd name="connsiteY5" fmla="*/ 1485991 h 2200366"/>
              <a:gd name="connsiteX6" fmla="*/ 102865 w 5113015"/>
              <a:gd name="connsiteY6" fmla="*/ 1476466 h 2200366"/>
              <a:gd name="connsiteX7" fmla="*/ 383852 w 5113015"/>
              <a:gd name="connsiteY7" fmla="*/ 1466941 h 2200366"/>
              <a:gd name="connsiteX8" fmla="*/ 526727 w 5113015"/>
              <a:gd name="connsiteY8" fmla="*/ 1438366 h 2200366"/>
              <a:gd name="connsiteX9" fmla="*/ 498152 w 5113015"/>
              <a:gd name="connsiteY9" fmla="*/ 1400266 h 2200366"/>
              <a:gd name="connsiteX10" fmla="*/ 445765 w 5113015"/>
              <a:gd name="connsiteY10" fmla="*/ 1338353 h 2200366"/>
              <a:gd name="connsiteX11" fmla="*/ 369565 w 5113015"/>
              <a:gd name="connsiteY11" fmla="*/ 1328828 h 2200366"/>
              <a:gd name="connsiteX12" fmla="*/ 302890 w 5113015"/>
              <a:gd name="connsiteY12" fmla="*/ 1319303 h 2200366"/>
              <a:gd name="connsiteX13" fmla="*/ 264790 w 5113015"/>
              <a:gd name="connsiteY13" fmla="*/ 1238341 h 2200366"/>
              <a:gd name="connsiteX14" fmla="*/ 188590 w 5113015"/>
              <a:gd name="connsiteY14" fmla="*/ 947828 h 2200366"/>
              <a:gd name="connsiteX15" fmla="*/ 150490 w 5113015"/>
              <a:gd name="connsiteY15" fmla="*/ 833528 h 2200366"/>
              <a:gd name="connsiteX16" fmla="*/ 312415 w 5113015"/>
              <a:gd name="connsiteY16" fmla="*/ 443003 h 2200366"/>
              <a:gd name="connsiteX17" fmla="*/ 388614 w 5113015"/>
              <a:gd name="connsiteY17" fmla="*/ 252503 h 2200366"/>
              <a:gd name="connsiteX18" fmla="*/ 469577 w 5113015"/>
              <a:gd name="connsiteY18" fmla="*/ 85816 h 2200366"/>
              <a:gd name="connsiteX19" fmla="*/ 569590 w 5113015"/>
              <a:gd name="connsiteY19" fmla="*/ 128678 h 2200366"/>
              <a:gd name="connsiteX20" fmla="*/ 760090 w 5113015"/>
              <a:gd name="connsiteY20" fmla="*/ 185828 h 2200366"/>
              <a:gd name="connsiteX21" fmla="*/ 888677 w 5113015"/>
              <a:gd name="connsiteY21" fmla="*/ 209641 h 2200366"/>
              <a:gd name="connsiteX22" fmla="*/ 964877 w 5113015"/>
              <a:gd name="connsiteY22" fmla="*/ 238216 h 2200366"/>
              <a:gd name="connsiteX23" fmla="*/ 917252 w 5113015"/>
              <a:gd name="connsiteY23" fmla="*/ 162016 h 2200366"/>
              <a:gd name="connsiteX24" fmla="*/ 1131565 w 5113015"/>
              <a:gd name="connsiteY24" fmla="*/ 76291 h 2200366"/>
              <a:gd name="connsiteX25" fmla="*/ 1317302 w 5113015"/>
              <a:gd name="connsiteY25" fmla="*/ 91 h 2200366"/>
              <a:gd name="connsiteX26" fmla="*/ 1374452 w 5113015"/>
              <a:gd name="connsiteY26" fmla="*/ 62003 h 2200366"/>
              <a:gd name="connsiteX27" fmla="*/ 1442715 w 5113015"/>
              <a:gd name="connsiteY27" fmla="*/ 115978 h 2200366"/>
              <a:gd name="connsiteX28" fmla="*/ 1474465 w 5113015"/>
              <a:gd name="connsiteY28" fmla="*/ 150903 h 2200366"/>
              <a:gd name="connsiteX29" fmla="*/ 1647502 w 5113015"/>
              <a:gd name="connsiteY29" fmla="*/ 287428 h 2200366"/>
              <a:gd name="connsiteX30" fmla="*/ 1866577 w 5113015"/>
              <a:gd name="connsiteY30" fmla="*/ 274728 h 2200366"/>
              <a:gd name="connsiteX31" fmla="*/ 2057077 w 5113015"/>
              <a:gd name="connsiteY31" fmla="*/ 203291 h 2200366"/>
              <a:gd name="connsiteX32" fmla="*/ 2650802 w 5113015"/>
              <a:gd name="connsiteY32" fmla="*/ 162016 h 2200366"/>
              <a:gd name="connsiteX33" fmla="*/ 2484115 w 5113015"/>
              <a:gd name="connsiteY33" fmla="*/ 176303 h 2200366"/>
              <a:gd name="connsiteX34" fmla="*/ 2465065 w 5113015"/>
              <a:gd name="connsiteY34" fmla="*/ 176303 h 2200366"/>
              <a:gd name="connsiteX35" fmla="*/ 2417440 w 5113015"/>
              <a:gd name="connsiteY35" fmla="*/ 195353 h 2200366"/>
              <a:gd name="connsiteX36" fmla="*/ 2436490 w 5113015"/>
              <a:gd name="connsiteY36" fmla="*/ 281078 h 2200366"/>
              <a:gd name="connsiteX37" fmla="*/ 2450777 w 5113015"/>
              <a:gd name="connsiteY37" fmla="*/ 338228 h 2200366"/>
              <a:gd name="connsiteX38" fmla="*/ 2555552 w 5113015"/>
              <a:gd name="connsiteY38" fmla="*/ 338228 h 2200366"/>
              <a:gd name="connsiteX39" fmla="*/ 2955602 w 5113015"/>
              <a:gd name="connsiteY39" fmla="*/ 342991 h 2200366"/>
              <a:gd name="connsiteX40" fmla="*/ 3150865 w 5113015"/>
              <a:gd name="connsiteY40" fmla="*/ 338228 h 2200366"/>
              <a:gd name="connsiteX41" fmla="*/ 3346127 w 5113015"/>
              <a:gd name="connsiteY41" fmla="*/ 338228 h 2200366"/>
              <a:gd name="connsiteX42" fmla="*/ 3427090 w 5113015"/>
              <a:gd name="connsiteY42" fmla="*/ 338228 h 2200366"/>
              <a:gd name="connsiteX43" fmla="*/ 3555677 w 5113015"/>
              <a:gd name="connsiteY43" fmla="*/ 400141 h 2200366"/>
              <a:gd name="connsiteX44" fmla="*/ 3636640 w 5113015"/>
              <a:gd name="connsiteY44" fmla="*/ 447766 h 2200366"/>
              <a:gd name="connsiteX45" fmla="*/ 3617590 w 5113015"/>
              <a:gd name="connsiteY45" fmla="*/ 562066 h 2200366"/>
              <a:gd name="connsiteX46" fmla="*/ 3603302 w 5113015"/>
              <a:gd name="connsiteY46" fmla="*/ 681128 h 2200366"/>
              <a:gd name="connsiteX47" fmla="*/ 3598540 w 5113015"/>
              <a:gd name="connsiteY47" fmla="*/ 757328 h 2200366"/>
              <a:gd name="connsiteX48" fmla="*/ 3703315 w 5113015"/>
              <a:gd name="connsiteY48" fmla="*/ 666841 h 2200366"/>
              <a:gd name="connsiteX49" fmla="*/ 3812852 w 5113015"/>
              <a:gd name="connsiteY49" fmla="*/ 552541 h 2200366"/>
              <a:gd name="connsiteX50" fmla="*/ 3884290 w 5113015"/>
              <a:gd name="connsiteY50" fmla="*/ 514441 h 2200366"/>
              <a:gd name="connsiteX51" fmla="*/ 4027165 w 5113015"/>
              <a:gd name="connsiteY51" fmla="*/ 566828 h 2200366"/>
              <a:gd name="connsiteX52" fmla="*/ 4246240 w 5113015"/>
              <a:gd name="connsiteY52" fmla="*/ 652553 h 2200366"/>
              <a:gd name="connsiteX53" fmla="*/ 4403402 w 5113015"/>
              <a:gd name="connsiteY53" fmla="*/ 695416 h 2200366"/>
              <a:gd name="connsiteX54" fmla="*/ 4398640 w 5113015"/>
              <a:gd name="connsiteY54" fmla="*/ 785903 h 2200366"/>
              <a:gd name="connsiteX55" fmla="*/ 4236715 w 5113015"/>
              <a:gd name="connsiteY55" fmla="*/ 1147853 h 2200366"/>
              <a:gd name="connsiteX56" fmla="*/ 4136702 w 5113015"/>
              <a:gd name="connsiteY56" fmla="*/ 1343116 h 2200366"/>
              <a:gd name="connsiteX57" fmla="*/ 4351015 w 5113015"/>
              <a:gd name="connsiteY57" fmla="*/ 1371691 h 2200366"/>
              <a:gd name="connsiteX58" fmla="*/ 4551040 w 5113015"/>
              <a:gd name="connsiteY58" fmla="*/ 1405028 h 2200366"/>
              <a:gd name="connsiteX59" fmla="*/ 4751065 w 5113015"/>
              <a:gd name="connsiteY59" fmla="*/ 1447891 h 2200366"/>
              <a:gd name="connsiteX60" fmla="*/ 4974903 w 5113015"/>
              <a:gd name="connsiteY60" fmla="*/ 1462179 h 2200366"/>
              <a:gd name="connsiteX61" fmla="*/ 5113015 w 5113015"/>
              <a:gd name="connsiteY61" fmla="*/ 1733640 h 2200366"/>
              <a:gd name="connsiteX0" fmla="*/ 140965 w 5113015"/>
              <a:gd name="connsiteY0" fmla="*/ 2200366 h 2200366"/>
              <a:gd name="connsiteX1" fmla="*/ 117152 w 5113015"/>
              <a:gd name="connsiteY1" fmla="*/ 1976528 h 2200366"/>
              <a:gd name="connsiteX2" fmla="*/ 88577 w 5113015"/>
              <a:gd name="connsiteY2" fmla="*/ 1814603 h 2200366"/>
              <a:gd name="connsiteX3" fmla="*/ 21902 w 5113015"/>
              <a:gd name="connsiteY3" fmla="*/ 1586003 h 2200366"/>
              <a:gd name="connsiteX4" fmla="*/ 7615 w 5113015"/>
              <a:gd name="connsiteY4" fmla="*/ 1509803 h 2200366"/>
              <a:gd name="connsiteX5" fmla="*/ 7615 w 5113015"/>
              <a:gd name="connsiteY5" fmla="*/ 1485991 h 2200366"/>
              <a:gd name="connsiteX6" fmla="*/ 102865 w 5113015"/>
              <a:gd name="connsiteY6" fmla="*/ 1476466 h 2200366"/>
              <a:gd name="connsiteX7" fmla="*/ 383852 w 5113015"/>
              <a:gd name="connsiteY7" fmla="*/ 1466941 h 2200366"/>
              <a:gd name="connsiteX8" fmla="*/ 526727 w 5113015"/>
              <a:gd name="connsiteY8" fmla="*/ 1438366 h 2200366"/>
              <a:gd name="connsiteX9" fmla="*/ 498152 w 5113015"/>
              <a:gd name="connsiteY9" fmla="*/ 1400266 h 2200366"/>
              <a:gd name="connsiteX10" fmla="*/ 445765 w 5113015"/>
              <a:gd name="connsiteY10" fmla="*/ 1338353 h 2200366"/>
              <a:gd name="connsiteX11" fmla="*/ 369565 w 5113015"/>
              <a:gd name="connsiteY11" fmla="*/ 1328828 h 2200366"/>
              <a:gd name="connsiteX12" fmla="*/ 302890 w 5113015"/>
              <a:gd name="connsiteY12" fmla="*/ 1319303 h 2200366"/>
              <a:gd name="connsiteX13" fmla="*/ 264790 w 5113015"/>
              <a:gd name="connsiteY13" fmla="*/ 1238341 h 2200366"/>
              <a:gd name="connsiteX14" fmla="*/ 188590 w 5113015"/>
              <a:gd name="connsiteY14" fmla="*/ 947828 h 2200366"/>
              <a:gd name="connsiteX15" fmla="*/ 150490 w 5113015"/>
              <a:gd name="connsiteY15" fmla="*/ 833528 h 2200366"/>
              <a:gd name="connsiteX16" fmla="*/ 312415 w 5113015"/>
              <a:gd name="connsiteY16" fmla="*/ 443003 h 2200366"/>
              <a:gd name="connsiteX17" fmla="*/ 388614 w 5113015"/>
              <a:gd name="connsiteY17" fmla="*/ 252503 h 2200366"/>
              <a:gd name="connsiteX18" fmla="*/ 469577 w 5113015"/>
              <a:gd name="connsiteY18" fmla="*/ 85816 h 2200366"/>
              <a:gd name="connsiteX19" fmla="*/ 569590 w 5113015"/>
              <a:gd name="connsiteY19" fmla="*/ 128678 h 2200366"/>
              <a:gd name="connsiteX20" fmla="*/ 760090 w 5113015"/>
              <a:gd name="connsiteY20" fmla="*/ 185828 h 2200366"/>
              <a:gd name="connsiteX21" fmla="*/ 888677 w 5113015"/>
              <a:gd name="connsiteY21" fmla="*/ 209641 h 2200366"/>
              <a:gd name="connsiteX22" fmla="*/ 964877 w 5113015"/>
              <a:gd name="connsiteY22" fmla="*/ 238216 h 2200366"/>
              <a:gd name="connsiteX23" fmla="*/ 917252 w 5113015"/>
              <a:gd name="connsiteY23" fmla="*/ 162016 h 2200366"/>
              <a:gd name="connsiteX24" fmla="*/ 1131565 w 5113015"/>
              <a:gd name="connsiteY24" fmla="*/ 76291 h 2200366"/>
              <a:gd name="connsiteX25" fmla="*/ 1317302 w 5113015"/>
              <a:gd name="connsiteY25" fmla="*/ 91 h 2200366"/>
              <a:gd name="connsiteX26" fmla="*/ 1374452 w 5113015"/>
              <a:gd name="connsiteY26" fmla="*/ 62003 h 2200366"/>
              <a:gd name="connsiteX27" fmla="*/ 1442715 w 5113015"/>
              <a:gd name="connsiteY27" fmla="*/ 115978 h 2200366"/>
              <a:gd name="connsiteX28" fmla="*/ 1474465 w 5113015"/>
              <a:gd name="connsiteY28" fmla="*/ 150903 h 2200366"/>
              <a:gd name="connsiteX29" fmla="*/ 1647502 w 5113015"/>
              <a:gd name="connsiteY29" fmla="*/ 287428 h 2200366"/>
              <a:gd name="connsiteX30" fmla="*/ 1866577 w 5113015"/>
              <a:gd name="connsiteY30" fmla="*/ 274728 h 2200366"/>
              <a:gd name="connsiteX31" fmla="*/ 2057077 w 5113015"/>
              <a:gd name="connsiteY31" fmla="*/ 203291 h 2200366"/>
              <a:gd name="connsiteX32" fmla="*/ 2484115 w 5113015"/>
              <a:gd name="connsiteY32" fmla="*/ 176303 h 2200366"/>
              <a:gd name="connsiteX33" fmla="*/ 2465065 w 5113015"/>
              <a:gd name="connsiteY33" fmla="*/ 176303 h 2200366"/>
              <a:gd name="connsiteX34" fmla="*/ 2417440 w 5113015"/>
              <a:gd name="connsiteY34" fmla="*/ 195353 h 2200366"/>
              <a:gd name="connsiteX35" fmla="*/ 2436490 w 5113015"/>
              <a:gd name="connsiteY35" fmla="*/ 281078 h 2200366"/>
              <a:gd name="connsiteX36" fmla="*/ 2450777 w 5113015"/>
              <a:gd name="connsiteY36" fmla="*/ 338228 h 2200366"/>
              <a:gd name="connsiteX37" fmla="*/ 2555552 w 5113015"/>
              <a:gd name="connsiteY37" fmla="*/ 338228 h 2200366"/>
              <a:gd name="connsiteX38" fmla="*/ 2955602 w 5113015"/>
              <a:gd name="connsiteY38" fmla="*/ 342991 h 2200366"/>
              <a:gd name="connsiteX39" fmla="*/ 3150865 w 5113015"/>
              <a:gd name="connsiteY39" fmla="*/ 338228 h 2200366"/>
              <a:gd name="connsiteX40" fmla="*/ 3346127 w 5113015"/>
              <a:gd name="connsiteY40" fmla="*/ 338228 h 2200366"/>
              <a:gd name="connsiteX41" fmla="*/ 3427090 w 5113015"/>
              <a:gd name="connsiteY41" fmla="*/ 338228 h 2200366"/>
              <a:gd name="connsiteX42" fmla="*/ 3555677 w 5113015"/>
              <a:gd name="connsiteY42" fmla="*/ 400141 h 2200366"/>
              <a:gd name="connsiteX43" fmla="*/ 3636640 w 5113015"/>
              <a:gd name="connsiteY43" fmla="*/ 447766 h 2200366"/>
              <a:gd name="connsiteX44" fmla="*/ 3617590 w 5113015"/>
              <a:gd name="connsiteY44" fmla="*/ 562066 h 2200366"/>
              <a:gd name="connsiteX45" fmla="*/ 3603302 w 5113015"/>
              <a:gd name="connsiteY45" fmla="*/ 681128 h 2200366"/>
              <a:gd name="connsiteX46" fmla="*/ 3598540 w 5113015"/>
              <a:gd name="connsiteY46" fmla="*/ 757328 h 2200366"/>
              <a:gd name="connsiteX47" fmla="*/ 3703315 w 5113015"/>
              <a:gd name="connsiteY47" fmla="*/ 666841 h 2200366"/>
              <a:gd name="connsiteX48" fmla="*/ 3812852 w 5113015"/>
              <a:gd name="connsiteY48" fmla="*/ 552541 h 2200366"/>
              <a:gd name="connsiteX49" fmla="*/ 3884290 w 5113015"/>
              <a:gd name="connsiteY49" fmla="*/ 514441 h 2200366"/>
              <a:gd name="connsiteX50" fmla="*/ 4027165 w 5113015"/>
              <a:gd name="connsiteY50" fmla="*/ 566828 h 2200366"/>
              <a:gd name="connsiteX51" fmla="*/ 4246240 w 5113015"/>
              <a:gd name="connsiteY51" fmla="*/ 652553 h 2200366"/>
              <a:gd name="connsiteX52" fmla="*/ 4403402 w 5113015"/>
              <a:gd name="connsiteY52" fmla="*/ 695416 h 2200366"/>
              <a:gd name="connsiteX53" fmla="*/ 4398640 w 5113015"/>
              <a:gd name="connsiteY53" fmla="*/ 785903 h 2200366"/>
              <a:gd name="connsiteX54" fmla="*/ 4236715 w 5113015"/>
              <a:gd name="connsiteY54" fmla="*/ 1147853 h 2200366"/>
              <a:gd name="connsiteX55" fmla="*/ 4136702 w 5113015"/>
              <a:gd name="connsiteY55" fmla="*/ 1343116 h 2200366"/>
              <a:gd name="connsiteX56" fmla="*/ 4351015 w 5113015"/>
              <a:gd name="connsiteY56" fmla="*/ 1371691 h 2200366"/>
              <a:gd name="connsiteX57" fmla="*/ 4551040 w 5113015"/>
              <a:gd name="connsiteY57" fmla="*/ 1405028 h 2200366"/>
              <a:gd name="connsiteX58" fmla="*/ 4751065 w 5113015"/>
              <a:gd name="connsiteY58" fmla="*/ 1447891 h 2200366"/>
              <a:gd name="connsiteX59" fmla="*/ 4974903 w 5113015"/>
              <a:gd name="connsiteY59" fmla="*/ 1462179 h 2200366"/>
              <a:gd name="connsiteX60" fmla="*/ 5113015 w 5113015"/>
              <a:gd name="connsiteY60" fmla="*/ 1733640 h 2200366"/>
              <a:gd name="connsiteX0" fmla="*/ 140965 w 5113015"/>
              <a:gd name="connsiteY0" fmla="*/ 2200366 h 2200366"/>
              <a:gd name="connsiteX1" fmla="*/ 117152 w 5113015"/>
              <a:gd name="connsiteY1" fmla="*/ 1976528 h 2200366"/>
              <a:gd name="connsiteX2" fmla="*/ 88577 w 5113015"/>
              <a:gd name="connsiteY2" fmla="*/ 1814603 h 2200366"/>
              <a:gd name="connsiteX3" fmla="*/ 21902 w 5113015"/>
              <a:gd name="connsiteY3" fmla="*/ 1586003 h 2200366"/>
              <a:gd name="connsiteX4" fmla="*/ 7615 w 5113015"/>
              <a:gd name="connsiteY4" fmla="*/ 1509803 h 2200366"/>
              <a:gd name="connsiteX5" fmla="*/ 7615 w 5113015"/>
              <a:gd name="connsiteY5" fmla="*/ 1485991 h 2200366"/>
              <a:gd name="connsiteX6" fmla="*/ 102865 w 5113015"/>
              <a:gd name="connsiteY6" fmla="*/ 1476466 h 2200366"/>
              <a:gd name="connsiteX7" fmla="*/ 383852 w 5113015"/>
              <a:gd name="connsiteY7" fmla="*/ 1466941 h 2200366"/>
              <a:gd name="connsiteX8" fmla="*/ 526727 w 5113015"/>
              <a:gd name="connsiteY8" fmla="*/ 1438366 h 2200366"/>
              <a:gd name="connsiteX9" fmla="*/ 498152 w 5113015"/>
              <a:gd name="connsiteY9" fmla="*/ 1400266 h 2200366"/>
              <a:gd name="connsiteX10" fmla="*/ 445765 w 5113015"/>
              <a:gd name="connsiteY10" fmla="*/ 1338353 h 2200366"/>
              <a:gd name="connsiteX11" fmla="*/ 369565 w 5113015"/>
              <a:gd name="connsiteY11" fmla="*/ 1328828 h 2200366"/>
              <a:gd name="connsiteX12" fmla="*/ 302890 w 5113015"/>
              <a:gd name="connsiteY12" fmla="*/ 1319303 h 2200366"/>
              <a:gd name="connsiteX13" fmla="*/ 264790 w 5113015"/>
              <a:gd name="connsiteY13" fmla="*/ 1238341 h 2200366"/>
              <a:gd name="connsiteX14" fmla="*/ 188590 w 5113015"/>
              <a:gd name="connsiteY14" fmla="*/ 947828 h 2200366"/>
              <a:gd name="connsiteX15" fmla="*/ 150490 w 5113015"/>
              <a:gd name="connsiteY15" fmla="*/ 833528 h 2200366"/>
              <a:gd name="connsiteX16" fmla="*/ 312415 w 5113015"/>
              <a:gd name="connsiteY16" fmla="*/ 443003 h 2200366"/>
              <a:gd name="connsiteX17" fmla="*/ 388614 w 5113015"/>
              <a:gd name="connsiteY17" fmla="*/ 252503 h 2200366"/>
              <a:gd name="connsiteX18" fmla="*/ 469577 w 5113015"/>
              <a:gd name="connsiteY18" fmla="*/ 85816 h 2200366"/>
              <a:gd name="connsiteX19" fmla="*/ 569590 w 5113015"/>
              <a:gd name="connsiteY19" fmla="*/ 128678 h 2200366"/>
              <a:gd name="connsiteX20" fmla="*/ 760090 w 5113015"/>
              <a:gd name="connsiteY20" fmla="*/ 185828 h 2200366"/>
              <a:gd name="connsiteX21" fmla="*/ 888677 w 5113015"/>
              <a:gd name="connsiteY21" fmla="*/ 209641 h 2200366"/>
              <a:gd name="connsiteX22" fmla="*/ 964877 w 5113015"/>
              <a:gd name="connsiteY22" fmla="*/ 238216 h 2200366"/>
              <a:gd name="connsiteX23" fmla="*/ 917252 w 5113015"/>
              <a:gd name="connsiteY23" fmla="*/ 162016 h 2200366"/>
              <a:gd name="connsiteX24" fmla="*/ 1131565 w 5113015"/>
              <a:gd name="connsiteY24" fmla="*/ 76291 h 2200366"/>
              <a:gd name="connsiteX25" fmla="*/ 1317302 w 5113015"/>
              <a:gd name="connsiteY25" fmla="*/ 91 h 2200366"/>
              <a:gd name="connsiteX26" fmla="*/ 1374452 w 5113015"/>
              <a:gd name="connsiteY26" fmla="*/ 62003 h 2200366"/>
              <a:gd name="connsiteX27" fmla="*/ 1442715 w 5113015"/>
              <a:gd name="connsiteY27" fmla="*/ 115978 h 2200366"/>
              <a:gd name="connsiteX28" fmla="*/ 1474465 w 5113015"/>
              <a:gd name="connsiteY28" fmla="*/ 150903 h 2200366"/>
              <a:gd name="connsiteX29" fmla="*/ 1647502 w 5113015"/>
              <a:gd name="connsiteY29" fmla="*/ 287428 h 2200366"/>
              <a:gd name="connsiteX30" fmla="*/ 1866577 w 5113015"/>
              <a:gd name="connsiteY30" fmla="*/ 274728 h 2200366"/>
              <a:gd name="connsiteX31" fmla="*/ 2057077 w 5113015"/>
              <a:gd name="connsiteY31" fmla="*/ 203291 h 2200366"/>
              <a:gd name="connsiteX32" fmla="*/ 2484115 w 5113015"/>
              <a:gd name="connsiteY32" fmla="*/ 176303 h 2200366"/>
              <a:gd name="connsiteX33" fmla="*/ 2417440 w 5113015"/>
              <a:gd name="connsiteY33" fmla="*/ 195353 h 2200366"/>
              <a:gd name="connsiteX34" fmla="*/ 2436490 w 5113015"/>
              <a:gd name="connsiteY34" fmla="*/ 281078 h 2200366"/>
              <a:gd name="connsiteX35" fmla="*/ 2450777 w 5113015"/>
              <a:gd name="connsiteY35" fmla="*/ 338228 h 2200366"/>
              <a:gd name="connsiteX36" fmla="*/ 2555552 w 5113015"/>
              <a:gd name="connsiteY36" fmla="*/ 338228 h 2200366"/>
              <a:gd name="connsiteX37" fmla="*/ 2955602 w 5113015"/>
              <a:gd name="connsiteY37" fmla="*/ 342991 h 2200366"/>
              <a:gd name="connsiteX38" fmla="*/ 3150865 w 5113015"/>
              <a:gd name="connsiteY38" fmla="*/ 338228 h 2200366"/>
              <a:gd name="connsiteX39" fmla="*/ 3346127 w 5113015"/>
              <a:gd name="connsiteY39" fmla="*/ 338228 h 2200366"/>
              <a:gd name="connsiteX40" fmla="*/ 3427090 w 5113015"/>
              <a:gd name="connsiteY40" fmla="*/ 338228 h 2200366"/>
              <a:gd name="connsiteX41" fmla="*/ 3555677 w 5113015"/>
              <a:gd name="connsiteY41" fmla="*/ 400141 h 2200366"/>
              <a:gd name="connsiteX42" fmla="*/ 3636640 w 5113015"/>
              <a:gd name="connsiteY42" fmla="*/ 447766 h 2200366"/>
              <a:gd name="connsiteX43" fmla="*/ 3617590 w 5113015"/>
              <a:gd name="connsiteY43" fmla="*/ 562066 h 2200366"/>
              <a:gd name="connsiteX44" fmla="*/ 3603302 w 5113015"/>
              <a:gd name="connsiteY44" fmla="*/ 681128 h 2200366"/>
              <a:gd name="connsiteX45" fmla="*/ 3598540 w 5113015"/>
              <a:gd name="connsiteY45" fmla="*/ 757328 h 2200366"/>
              <a:gd name="connsiteX46" fmla="*/ 3703315 w 5113015"/>
              <a:gd name="connsiteY46" fmla="*/ 666841 h 2200366"/>
              <a:gd name="connsiteX47" fmla="*/ 3812852 w 5113015"/>
              <a:gd name="connsiteY47" fmla="*/ 552541 h 2200366"/>
              <a:gd name="connsiteX48" fmla="*/ 3884290 w 5113015"/>
              <a:gd name="connsiteY48" fmla="*/ 514441 h 2200366"/>
              <a:gd name="connsiteX49" fmla="*/ 4027165 w 5113015"/>
              <a:gd name="connsiteY49" fmla="*/ 566828 h 2200366"/>
              <a:gd name="connsiteX50" fmla="*/ 4246240 w 5113015"/>
              <a:gd name="connsiteY50" fmla="*/ 652553 h 2200366"/>
              <a:gd name="connsiteX51" fmla="*/ 4403402 w 5113015"/>
              <a:gd name="connsiteY51" fmla="*/ 695416 h 2200366"/>
              <a:gd name="connsiteX52" fmla="*/ 4398640 w 5113015"/>
              <a:gd name="connsiteY52" fmla="*/ 785903 h 2200366"/>
              <a:gd name="connsiteX53" fmla="*/ 4236715 w 5113015"/>
              <a:gd name="connsiteY53" fmla="*/ 1147853 h 2200366"/>
              <a:gd name="connsiteX54" fmla="*/ 4136702 w 5113015"/>
              <a:gd name="connsiteY54" fmla="*/ 1343116 h 2200366"/>
              <a:gd name="connsiteX55" fmla="*/ 4351015 w 5113015"/>
              <a:gd name="connsiteY55" fmla="*/ 1371691 h 2200366"/>
              <a:gd name="connsiteX56" fmla="*/ 4551040 w 5113015"/>
              <a:gd name="connsiteY56" fmla="*/ 1405028 h 2200366"/>
              <a:gd name="connsiteX57" fmla="*/ 4751065 w 5113015"/>
              <a:gd name="connsiteY57" fmla="*/ 1447891 h 2200366"/>
              <a:gd name="connsiteX58" fmla="*/ 4974903 w 5113015"/>
              <a:gd name="connsiteY58" fmla="*/ 1462179 h 2200366"/>
              <a:gd name="connsiteX59" fmla="*/ 5113015 w 5113015"/>
              <a:gd name="connsiteY59" fmla="*/ 1733640 h 2200366"/>
              <a:gd name="connsiteX0" fmla="*/ 140965 w 5113015"/>
              <a:gd name="connsiteY0" fmla="*/ 2200366 h 2200366"/>
              <a:gd name="connsiteX1" fmla="*/ 117152 w 5113015"/>
              <a:gd name="connsiteY1" fmla="*/ 1976528 h 2200366"/>
              <a:gd name="connsiteX2" fmla="*/ 88577 w 5113015"/>
              <a:gd name="connsiteY2" fmla="*/ 1814603 h 2200366"/>
              <a:gd name="connsiteX3" fmla="*/ 21902 w 5113015"/>
              <a:gd name="connsiteY3" fmla="*/ 1586003 h 2200366"/>
              <a:gd name="connsiteX4" fmla="*/ 7615 w 5113015"/>
              <a:gd name="connsiteY4" fmla="*/ 1509803 h 2200366"/>
              <a:gd name="connsiteX5" fmla="*/ 7615 w 5113015"/>
              <a:gd name="connsiteY5" fmla="*/ 1485991 h 2200366"/>
              <a:gd name="connsiteX6" fmla="*/ 102865 w 5113015"/>
              <a:gd name="connsiteY6" fmla="*/ 1476466 h 2200366"/>
              <a:gd name="connsiteX7" fmla="*/ 383852 w 5113015"/>
              <a:gd name="connsiteY7" fmla="*/ 1466941 h 2200366"/>
              <a:gd name="connsiteX8" fmla="*/ 526727 w 5113015"/>
              <a:gd name="connsiteY8" fmla="*/ 1438366 h 2200366"/>
              <a:gd name="connsiteX9" fmla="*/ 498152 w 5113015"/>
              <a:gd name="connsiteY9" fmla="*/ 1400266 h 2200366"/>
              <a:gd name="connsiteX10" fmla="*/ 445765 w 5113015"/>
              <a:gd name="connsiteY10" fmla="*/ 1338353 h 2200366"/>
              <a:gd name="connsiteX11" fmla="*/ 369565 w 5113015"/>
              <a:gd name="connsiteY11" fmla="*/ 1328828 h 2200366"/>
              <a:gd name="connsiteX12" fmla="*/ 302890 w 5113015"/>
              <a:gd name="connsiteY12" fmla="*/ 1319303 h 2200366"/>
              <a:gd name="connsiteX13" fmla="*/ 264790 w 5113015"/>
              <a:gd name="connsiteY13" fmla="*/ 1238341 h 2200366"/>
              <a:gd name="connsiteX14" fmla="*/ 188590 w 5113015"/>
              <a:gd name="connsiteY14" fmla="*/ 947828 h 2200366"/>
              <a:gd name="connsiteX15" fmla="*/ 150490 w 5113015"/>
              <a:gd name="connsiteY15" fmla="*/ 833528 h 2200366"/>
              <a:gd name="connsiteX16" fmla="*/ 312415 w 5113015"/>
              <a:gd name="connsiteY16" fmla="*/ 443003 h 2200366"/>
              <a:gd name="connsiteX17" fmla="*/ 388614 w 5113015"/>
              <a:gd name="connsiteY17" fmla="*/ 252503 h 2200366"/>
              <a:gd name="connsiteX18" fmla="*/ 469577 w 5113015"/>
              <a:gd name="connsiteY18" fmla="*/ 85816 h 2200366"/>
              <a:gd name="connsiteX19" fmla="*/ 569590 w 5113015"/>
              <a:gd name="connsiteY19" fmla="*/ 128678 h 2200366"/>
              <a:gd name="connsiteX20" fmla="*/ 760090 w 5113015"/>
              <a:gd name="connsiteY20" fmla="*/ 185828 h 2200366"/>
              <a:gd name="connsiteX21" fmla="*/ 888677 w 5113015"/>
              <a:gd name="connsiteY21" fmla="*/ 209641 h 2200366"/>
              <a:gd name="connsiteX22" fmla="*/ 964877 w 5113015"/>
              <a:gd name="connsiteY22" fmla="*/ 238216 h 2200366"/>
              <a:gd name="connsiteX23" fmla="*/ 917252 w 5113015"/>
              <a:gd name="connsiteY23" fmla="*/ 162016 h 2200366"/>
              <a:gd name="connsiteX24" fmla="*/ 1131565 w 5113015"/>
              <a:gd name="connsiteY24" fmla="*/ 76291 h 2200366"/>
              <a:gd name="connsiteX25" fmla="*/ 1317302 w 5113015"/>
              <a:gd name="connsiteY25" fmla="*/ 91 h 2200366"/>
              <a:gd name="connsiteX26" fmla="*/ 1374452 w 5113015"/>
              <a:gd name="connsiteY26" fmla="*/ 62003 h 2200366"/>
              <a:gd name="connsiteX27" fmla="*/ 1442715 w 5113015"/>
              <a:gd name="connsiteY27" fmla="*/ 115978 h 2200366"/>
              <a:gd name="connsiteX28" fmla="*/ 1474465 w 5113015"/>
              <a:gd name="connsiteY28" fmla="*/ 150903 h 2200366"/>
              <a:gd name="connsiteX29" fmla="*/ 1647502 w 5113015"/>
              <a:gd name="connsiteY29" fmla="*/ 287428 h 2200366"/>
              <a:gd name="connsiteX30" fmla="*/ 1866577 w 5113015"/>
              <a:gd name="connsiteY30" fmla="*/ 274728 h 2200366"/>
              <a:gd name="connsiteX31" fmla="*/ 2057077 w 5113015"/>
              <a:gd name="connsiteY31" fmla="*/ 203291 h 2200366"/>
              <a:gd name="connsiteX32" fmla="*/ 2417440 w 5113015"/>
              <a:gd name="connsiteY32" fmla="*/ 195353 h 2200366"/>
              <a:gd name="connsiteX33" fmla="*/ 2436490 w 5113015"/>
              <a:gd name="connsiteY33" fmla="*/ 281078 h 2200366"/>
              <a:gd name="connsiteX34" fmla="*/ 2450777 w 5113015"/>
              <a:gd name="connsiteY34" fmla="*/ 338228 h 2200366"/>
              <a:gd name="connsiteX35" fmla="*/ 2555552 w 5113015"/>
              <a:gd name="connsiteY35" fmla="*/ 338228 h 2200366"/>
              <a:gd name="connsiteX36" fmla="*/ 2955602 w 5113015"/>
              <a:gd name="connsiteY36" fmla="*/ 342991 h 2200366"/>
              <a:gd name="connsiteX37" fmla="*/ 3150865 w 5113015"/>
              <a:gd name="connsiteY37" fmla="*/ 338228 h 2200366"/>
              <a:gd name="connsiteX38" fmla="*/ 3346127 w 5113015"/>
              <a:gd name="connsiteY38" fmla="*/ 338228 h 2200366"/>
              <a:gd name="connsiteX39" fmla="*/ 3427090 w 5113015"/>
              <a:gd name="connsiteY39" fmla="*/ 338228 h 2200366"/>
              <a:gd name="connsiteX40" fmla="*/ 3555677 w 5113015"/>
              <a:gd name="connsiteY40" fmla="*/ 400141 h 2200366"/>
              <a:gd name="connsiteX41" fmla="*/ 3636640 w 5113015"/>
              <a:gd name="connsiteY41" fmla="*/ 447766 h 2200366"/>
              <a:gd name="connsiteX42" fmla="*/ 3617590 w 5113015"/>
              <a:gd name="connsiteY42" fmla="*/ 562066 h 2200366"/>
              <a:gd name="connsiteX43" fmla="*/ 3603302 w 5113015"/>
              <a:gd name="connsiteY43" fmla="*/ 681128 h 2200366"/>
              <a:gd name="connsiteX44" fmla="*/ 3598540 w 5113015"/>
              <a:gd name="connsiteY44" fmla="*/ 757328 h 2200366"/>
              <a:gd name="connsiteX45" fmla="*/ 3703315 w 5113015"/>
              <a:gd name="connsiteY45" fmla="*/ 666841 h 2200366"/>
              <a:gd name="connsiteX46" fmla="*/ 3812852 w 5113015"/>
              <a:gd name="connsiteY46" fmla="*/ 552541 h 2200366"/>
              <a:gd name="connsiteX47" fmla="*/ 3884290 w 5113015"/>
              <a:gd name="connsiteY47" fmla="*/ 514441 h 2200366"/>
              <a:gd name="connsiteX48" fmla="*/ 4027165 w 5113015"/>
              <a:gd name="connsiteY48" fmla="*/ 566828 h 2200366"/>
              <a:gd name="connsiteX49" fmla="*/ 4246240 w 5113015"/>
              <a:gd name="connsiteY49" fmla="*/ 652553 h 2200366"/>
              <a:gd name="connsiteX50" fmla="*/ 4403402 w 5113015"/>
              <a:gd name="connsiteY50" fmla="*/ 695416 h 2200366"/>
              <a:gd name="connsiteX51" fmla="*/ 4398640 w 5113015"/>
              <a:gd name="connsiteY51" fmla="*/ 785903 h 2200366"/>
              <a:gd name="connsiteX52" fmla="*/ 4236715 w 5113015"/>
              <a:gd name="connsiteY52" fmla="*/ 1147853 h 2200366"/>
              <a:gd name="connsiteX53" fmla="*/ 4136702 w 5113015"/>
              <a:gd name="connsiteY53" fmla="*/ 1343116 h 2200366"/>
              <a:gd name="connsiteX54" fmla="*/ 4351015 w 5113015"/>
              <a:gd name="connsiteY54" fmla="*/ 1371691 h 2200366"/>
              <a:gd name="connsiteX55" fmla="*/ 4551040 w 5113015"/>
              <a:gd name="connsiteY55" fmla="*/ 1405028 h 2200366"/>
              <a:gd name="connsiteX56" fmla="*/ 4751065 w 5113015"/>
              <a:gd name="connsiteY56" fmla="*/ 1447891 h 2200366"/>
              <a:gd name="connsiteX57" fmla="*/ 4974903 w 5113015"/>
              <a:gd name="connsiteY57" fmla="*/ 1462179 h 2200366"/>
              <a:gd name="connsiteX58" fmla="*/ 5113015 w 5113015"/>
              <a:gd name="connsiteY58" fmla="*/ 1733640 h 2200366"/>
              <a:gd name="connsiteX0" fmla="*/ 140965 w 5113015"/>
              <a:gd name="connsiteY0" fmla="*/ 2200366 h 2200366"/>
              <a:gd name="connsiteX1" fmla="*/ 117152 w 5113015"/>
              <a:gd name="connsiteY1" fmla="*/ 1976528 h 2200366"/>
              <a:gd name="connsiteX2" fmla="*/ 88577 w 5113015"/>
              <a:gd name="connsiteY2" fmla="*/ 1814603 h 2200366"/>
              <a:gd name="connsiteX3" fmla="*/ 21902 w 5113015"/>
              <a:gd name="connsiteY3" fmla="*/ 1586003 h 2200366"/>
              <a:gd name="connsiteX4" fmla="*/ 7615 w 5113015"/>
              <a:gd name="connsiteY4" fmla="*/ 1509803 h 2200366"/>
              <a:gd name="connsiteX5" fmla="*/ 7615 w 5113015"/>
              <a:gd name="connsiteY5" fmla="*/ 1485991 h 2200366"/>
              <a:gd name="connsiteX6" fmla="*/ 102865 w 5113015"/>
              <a:gd name="connsiteY6" fmla="*/ 1476466 h 2200366"/>
              <a:gd name="connsiteX7" fmla="*/ 383852 w 5113015"/>
              <a:gd name="connsiteY7" fmla="*/ 1466941 h 2200366"/>
              <a:gd name="connsiteX8" fmla="*/ 526727 w 5113015"/>
              <a:gd name="connsiteY8" fmla="*/ 1438366 h 2200366"/>
              <a:gd name="connsiteX9" fmla="*/ 498152 w 5113015"/>
              <a:gd name="connsiteY9" fmla="*/ 1400266 h 2200366"/>
              <a:gd name="connsiteX10" fmla="*/ 445765 w 5113015"/>
              <a:gd name="connsiteY10" fmla="*/ 1338353 h 2200366"/>
              <a:gd name="connsiteX11" fmla="*/ 369565 w 5113015"/>
              <a:gd name="connsiteY11" fmla="*/ 1328828 h 2200366"/>
              <a:gd name="connsiteX12" fmla="*/ 302890 w 5113015"/>
              <a:gd name="connsiteY12" fmla="*/ 1319303 h 2200366"/>
              <a:gd name="connsiteX13" fmla="*/ 264790 w 5113015"/>
              <a:gd name="connsiteY13" fmla="*/ 1238341 h 2200366"/>
              <a:gd name="connsiteX14" fmla="*/ 188590 w 5113015"/>
              <a:gd name="connsiteY14" fmla="*/ 947828 h 2200366"/>
              <a:gd name="connsiteX15" fmla="*/ 150490 w 5113015"/>
              <a:gd name="connsiteY15" fmla="*/ 833528 h 2200366"/>
              <a:gd name="connsiteX16" fmla="*/ 312415 w 5113015"/>
              <a:gd name="connsiteY16" fmla="*/ 443003 h 2200366"/>
              <a:gd name="connsiteX17" fmla="*/ 388614 w 5113015"/>
              <a:gd name="connsiteY17" fmla="*/ 252503 h 2200366"/>
              <a:gd name="connsiteX18" fmla="*/ 469577 w 5113015"/>
              <a:gd name="connsiteY18" fmla="*/ 85816 h 2200366"/>
              <a:gd name="connsiteX19" fmla="*/ 569590 w 5113015"/>
              <a:gd name="connsiteY19" fmla="*/ 128678 h 2200366"/>
              <a:gd name="connsiteX20" fmla="*/ 760090 w 5113015"/>
              <a:gd name="connsiteY20" fmla="*/ 185828 h 2200366"/>
              <a:gd name="connsiteX21" fmla="*/ 888677 w 5113015"/>
              <a:gd name="connsiteY21" fmla="*/ 209641 h 2200366"/>
              <a:gd name="connsiteX22" fmla="*/ 964877 w 5113015"/>
              <a:gd name="connsiteY22" fmla="*/ 238216 h 2200366"/>
              <a:gd name="connsiteX23" fmla="*/ 917252 w 5113015"/>
              <a:gd name="connsiteY23" fmla="*/ 162016 h 2200366"/>
              <a:gd name="connsiteX24" fmla="*/ 1131565 w 5113015"/>
              <a:gd name="connsiteY24" fmla="*/ 76291 h 2200366"/>
              <a:gd name="connsiteX25" fmla="*/ 1317302 w 5113015"/>
              <a:gd name="connsiteY25" fmla="*/ 91 h 2200366"/>
              <a:gd name="connsiteX26" fmla="*/ 1374452 w 5113015"/>
              <a:gd name="connsiteY26" fmla="*/ 62003 h 2200366"/>
              <a:gd name="connsiteX27" fmla="*/ 1442715 w 5113015"/>
              <a:gd name="connsiteY27" fmla="*/ 115978 h 2200366"/>
              <a:gd name="connsiteX28" fmla="*/ 1474465 w 5113015"/>
              <a:gd name="connsiteY28" fmla="*/ 150903 h 2200366"/>
              <a:gd name="connsiteX29" fmla="*/ 1647502 w 5113015"/>
              <a:gd name="connsiteY29" fmla="*/ 287428 h 2200366"/>
              <a:gd name="connsiteX30" fmla="*/ 1866577 w 5113015"/>
              <a:gd name="connsiteY30" fmla="*/ 274728 h 2200366"/>
              <a:gd name="connsiteX31" fmla="*/ 2082477 w 5113015"/>
              <a:gd name="connsiteY31" fmla="*/ 247741 h 2200366"/>
              <a:gd name="connsiteX32" fmla="*/ 2417440 w 5113015"/>
              <a:gd name="connsiteY32" fmla="*/ 195353 h 2200366"/>
              <a:gd name="connsiteX33" fmla="*/ 2436490 w 5113015"/>
              <a:gd name="connsiteY33" fmla="*/ 281078 h 2200366"/>
              <a:gd name="connsiteX34" fmla="*/ 2450777 w 5113015"/>
              <a:gd name="connsiteY34" fmla="*/ 338228 h 2200366"/>
              <a:gd name="connsiteX35" fmla="*/ 2555552 w 5113015"/>
              <a:gd name="connsiteY35" fmla="*/ 338228 h 2200366"/>
              <a:gd name="connsiteX36" fmla="*/ 2955602 w 5113015"/>
              <a:gd name="connsiteY36" fmla="*/ 342991 h 2200366"/>
              <a:gd name="connsiteX37" fmla="*/ 3150865 w 5113015"/>
              <a:gd name="connsiteY37" fmla="*/ 338228 h 2200366"/>
              <a:gd name="connsiteX38" fmla="*/ 3346127 w 5113015"/>
              <a:gd name="connsiteY38" fmla="*/ 338228 h 2200366"/>
              <a:gd name="connsiteX39" fmla="*/ 3427090 w 5113015"/>
              <a:gd name="connsiteY39" fmla="*/ 338228 h 2200366"/>
              <a:gd name="connsiteX40" fmla="*/ 3555677 w 5113015"/>
              <a:gd name="connsiteY40" fmla="*/ 400141 h 2200366"/>
              <a:gd name="connsiteX41" fmla="*/ 3636640 w 5113015"/>
              <a:gd name="connsiteY41" fmla="*/ 447766 h 2200366"/>
              <a:gd name="connsiteX42" fmla="*/ 3617590 w 5113015"/>
              <a:gd name="connsiteY42" fmla="*/ 562066 h 2200366"/>
              <a:gd name="connsiteX43" fmla="*/ 3603302 w 5113015"/>
              <a:gd name="connsiteY43" fmla="*/ 681128 h 2200366"/>
              <a:gd name="connsiteX44" fmla="*/ 3598540 w 5113015"/>
              <a:gd name="connsiteY44" fmla="*/ 757328 h 2200366"/>
              <a:gd name="connsiteX45" fmla="*/ 3703315 w 5113015"/>
              <a:gd name="connsiteY45" fmla="*/ 666841 h 2200366"/>
              <a:gd name="connsiteX46" fmla="*/ 3812852 w 5113015"/>
              <a:gd name="connsiteY46" fmla="*/ 552541 h 2200366"/>
              <a:gd name="connsiteX47" fmla="*/ 3884290 w 5113015"/>
              <a:gd name="connsiteY47" fmla="*/ 514441 h 2200366"/>
              <a:gd name="connsiteX48" fmla="*/ 4027165 w 5113015"/>
              <a:gd name="connsiteY48" fmla="*/ 566828 h 2200366"/>
              <a:gd name="connsiteX49" fmla="*/ 4246240 w 5113015"/>
              <a:gd name="connsiteY49" fmla="*/ 652553 h 2200366"/>
              <a:gd name="connsiteX50" fmla="*/ 4403402 w 5113015"/>
              <a:gd name="connsiteY50" fmla="*/ 695416 h 2200366"/>
              <a:gd name="connsiteX51" fmla="*/ 4398640 w 5113015"/>
              <a:gd name="connsiteY51" fmla="*/ 785903 h 2200366"/>
              <a:gd name="connsiteX52" fmla="*/ 4236715 w 5113015"/>
              <a:gd name="connsiteY52" fmla="*/ 1147853 h 2200366"/>
              <a:gd name="connsiteX53" fmla="*/ 4136702 w 5113015"/>
              <a:gd name="connsiteY53" fmla="*/ 1343116 h 2200366"/>
              <a:gd name="connsiteX54" fmla="*/ 4351015 w 5113015"/>
              <a:gd name="connsiteY54" fmla="*/ 1371691 h 2200366"/>
              <a:gd name="connsiteX55" fmla="*/ 4551040 w 5113015"/>
              <a:gd name="connsiteY55" fmla="*/ 1405028 h 2200366"/>
              <a:gd name="connsiteX56" fmla="*/ 4751065 w 5113015"/>
              <a:gd name="connsiteY56" fmla="*/ 1447891 h 2200366"/>
              <a:gd name="connsiteX57" fmla="*/ 4974903 w 5113015"/>
              <a:gd name="connsiteY57" fmla="*/ 1462179 h 2200366"/>
              <a:gd name="connsiteX58" fmla="*/ 5113015 w 5113015"/>
              <a:gd name="connsiteY58" fmla="*/ 1733640 h 2200366"/>
              <a:gd name="connsiteX0" fmla="*/ 31 w 6591331"/>
              <a:gd name="connsiteY0" fmla="*/ 2016216 h 2016216"/>
              <a:gd name="connsiteX1" fmla="*/ 1595468 w 6591331"/>
              <a:gd name="connsiteY1" fmla="*/ 1976528 h 2016216"/>
              <a:gd name="connsiteX2" fmla="*/ 1566893 w 6591331"/>
              <a:gd name="connsiteY2" fmla="*/ 1814603 h 2016216"/>
              <a:gd name="connsiteX3" fmla="*/ 1500218 w 6591331"/>
              <a:gd name="connsiteY3" fmla="*/ 1586003 h 2016216"/>
              <a:gd name="connsiteX4" fmla="*/ 1485931 w 6591331"/>
              <a:gd name="connsiteY4" fmla="*/ 1509803 h 2016216"/>
              <a:gd name="connsiteX5" fmla="*/ 1485931 w 6591331"/>
              <a:gd name="connsiteY5" fmla="*/ 1485991 h 2016216"/>
              <a:gd name="connsiteX6" fmla="*/ 1581181 w 6591331"/>
              <a:gd name="connsiteY6" fmla="*/ 1476466 h 2016216"/>
              <a:gd name="connsiteX7" fmla="*/ 1862168 w 6591331"/>
              <a:gd name="connsiteY7" fmla="*/ 1466941 h 2016216"/>
              <a:gd name="connsiteX8" fmla="*/ 2005043 w 6591331"/>
              <a:gd name="connsiteY8" fmla="*/ 1438366 h 2016216"/>
              <a:gd name="connsiteX9" fmla="*/ 1976468 w 6591331"/>
              <a:gd name="connsiteY9" fmla="*/ 1400266 h 2016216"/>
              <a:gd name="connsiteX10" fmla="*/ 1924081 w 6591331"/>
              <a:gd name="connsiteY10" fmla="*/ 1338353 h 2016216"/>
              <a:gd name="connsiteX11" fmla="*/ 1847881 w 6591331"/>
              <a:gd name="connsiteY11" fmla="*/ 1328828 h 2016216"/>
              <a:gd name="connsiteX12" fmla="*/ 1781206 w 6591331"/>
              <a:gd name="connsiteY12" fmla="*/ 1319303 h 2016216"/>
              <a:gd name="connsiteX13" fmla="*/ 1743106 w 6591331"/>
              <a:gd name="connsiteY13" fmla="*/ 1238341 h 2016216"/>
              <a:gd name="connsiteX14" fmla="*/ 1666906 w 6591331"/>
              <a:gd name="connsiteY14" fmla="*/ 947828 h 2016216"/>
              <a:gd name="connsiteX15" fmla="*/ 1628806 w 6591331"/>
              <a:gd name="connsiteY15" fmla="*/ 833528 h 2016216"/>
              <a:gd name="connsiteX16" fmla="*/ 1790731 w 6591331"/>
              <a:gd name="connsiteY16" fmla="*/ 443003 h 2016216"/>
              <a:gd name="connsiteX17" fmla="*/ 1866930 w 6591331"/>
              <a:gd name="connsiteY17" fmla="*/ 252503 h 2016216"/>
              <a:gd name="connsiteX18" fmla="*/ 1947893 w 6591331"/>
              <a:gd name="connsiteY18" fmla="*/ 85816 h 2016216"/>
              <a:gd name="connsiteX19" fmla="*/ 2047906 w 6591331"/>
              <a:gd name="connsiteY19" fmla="*/ 128678 h 2016216"/>
              <a:gd name="connsiteX20" fmla="*/ 2238406 w 6591331"/>
              <a:gd name="connsiteY20" fmla="*/ 185828 h 2016216"/>
              <a:gd name="connsiteX21" fmla="*/ 2366993 w 6591331"/>
              <a:gd name="connsiteY21" fmla="*/ 209641 h 2016216"/>
              <a:gd name="connsiteX22" fmla="*/ 2443193 w 6591331"/>
              <a:gd name="connsiteY22" fmla="*/ 238216 h 2016216"/>
              <a:gd name="connsiteX23" fmla="*/ 2395568 w 6591331"/>
              <a:gd name="connsiteY23" fmla="*/ 162016 h 2016216"/>
              <a:gd name="connsiteX24" fmla="*/ 2609881 w 6591331"/>
              <a:gd name="connsiteY24" fmla="*/ 76291 h 2016216"/>
              <a:gd name="connsiteX25" fmla="*/ 2795618 w 6591331"/>
              <a:gd name="connsiteY25" fmla="*/ 91 h 2016216"/>
              <a:gd name="connsiteX26" fmla="*/ 2852768 w 6591331"/>
              <a:gd name="connsiteY26" fmla="*/ 62003 h 2016216"/>
              <a:gd name="connsiteX27" fmla="*/ 2921031 w 6591331"/>
              <a:gd name="connsiteY27" fmla="*/ 115978 h 2016216"/>
              <a:gd name="connsiteX28" fmla="*/ 2952781 w 6591331"/>
              <a:gd name="connsiteY28" fmla="*/ 150903 h 2016216"/>
              <a:gd name="connsiteX29" fmla="*/ 3125818 w 6591331"/>
              <a:gd name="connsiteY29" fmla="*/ 287428 h 2016216"/>
              <a:gd name="connsiteX30" fmla="*/ 3344893 w 6591331"/>
              <a:gd name="connsiteY30" fmla="*/ 274728 h 2016216"/>
              <a:gd name="connsiteX31" fmla="*/ 3560793 w 6591331"/>
              <a:gd name="connsiteY31" fmla="*/ 247741 h 2016216"/>
              <a:gd name="connsiteX32" fmla="*/ 3895756 w 6591331"/>
              <a:gd name="connsiteY32" fmla="*/ 195353 h 2016216"/>
              <a:gd name="connsiteX33" fmla="*/ 3914806 w 6591331"/>
              <a:gd name="connsiteY33" fmla="*/ 281078 h 2016216"/>
              <a:gd name="connsiteX34" fmla="*/ 3929093 w 6591331"/>
              <a:gd name="connsiteY34" fmla="*/ 338228 h 2016216"/>
              <a:gd name="connsiteX35" fmla="*/ 4033868 w 6591331"/>
              <a:gd name="connsiteY35" fmla="*/ 338228 h 2016216"/>
              <a:gd name="connsiteX36" fmla="*/ 4433918 w 6591331"/>
              <a:gd name="connsiteY36" fmla="*/ 342991 h 2016216"/>
              <a:gd name="connsiteX37" fmla="*/ 4629181 w 6591331"/>
              <a:gd name="connsiteY37" fmla="*/ 338228 h 2016216"/>
              <a:gd name="connsiteX38" fmla="*/ 4824443 w 6591331"/>
              <a:gd name="connsiteY38" fmla="*/ 338228 h 2016216"/>
              <a:gd name="connsiteX39" fmla="*/ 4905406 w 6591331"/>
              <a:gd name="connsiteY39" fmla="*/ 338228 h 2016216"/>
              <a:gd name="connsiteX40" fmla="*/ 5033993 w 6591331"/>
              <a:gd name="connsiteY40" fmla="*/ 400141 h 2016216"/>
              <a:gd name="connsiteX41" fmla="*/ 5114956 w 6591331"/>
              <a:gd name="connsiteY41" fmla="*/ 447766 h 2016216"/>
              <a:gd name="connsiteX42" fmla="*/ 5095906 w 6591331"/>
              <a:gd name="connsiteY42" fmla="*/ 562066 h 2016216"/>
              <a:gd name="connsiteX43" fmla="*/ 5081618 w 6591331"/>
              <a:gd name="connsiteY43" fmla="*/ 681128 h 2016216"/>
              <a:gd name="connsiteX44" fmla="*/ 5076856 w 6591331"/>
              <a:gd name="connsiteY44" fmla="*/ 757328 h 2016216"/>
              <a:gd name="connsiteX45" fmla="*/ 5181631 w 6591331"/>
              <a:gd name="connsiteY45" fmla="*/ 666841 h 2016216"/>
              <a:gd name="connsiteX46" fmla="*/ 5291168 w 6591331"/>
              <a:gd name="connsiteY46" fmla="*/ 552541 h 2016216"/>
              <a:gd name="connsiteX47" fmla="*/ 5362606 w 6591331"/>
              <a:gd name="connsiteY47" fmla="*/ 514441 h 2016216"/>
              <a:gd name="connsiteX48" fmla="*/ 5505481 w 6591331"/>
              <a:gd name="connsiteY48" fmla="*/ 566828 h 2016216"/>
              <a:gd name="connsiteX49" fmla="*/ 5724556 w 6591331"/>
              <a:gd name="connsiteY49" fmla="*/ 652553 h 2016216"/>
              <a:gd name="connsiteX50" fmla="*/ 5881718 w 6591331"/>
              <a:gd name="connsiteY50" fmla="*/ 695416 h 2016216"/>
              <a:gd name="connsiteX51" fmla="*/ 5876956 w 6591331"/>
              <a:gd name="connsiteY51" fmla="*/ 785903 h 2016216"/>
              <a:gd name="connsiteX52" fmla="*/ 5715031 w 6591331"/>
              <a:gd name="connsiteY52" fmla="*/ 1147853 h 2016216"/>
              <a:gd name="connsiteX53" fmla="*/ 5615018 w 6591331"/>
              <a:gd name="connsiteY53" fmla="*/ 1343116 h 2016216"/>
              <a:gd name="connsiteX54" fmla="*/ 5829331 w 6591331"/>
              <a:gd name="connsiteY54" fmla="*/ 1371691 h 2016216"/>
              <a:gd name="connsiteX55" fmla="*/ 6029356 w 6591331"/>
              <a:gd name="connsiteY55" fmla="*/ 1405028 h 2016216"/>
              <a:gd name="connsiteX56" fmla="*/ 6229381 w 6591331"/>
              <a:gd name="connsiteY56" fmla="*/ 1447891 h 2016216"/>
              <a:gd name="connsiteX57" fmla="*/ 6453219 w 6591331"/>
              <a:gd name="connsiteY57" fmla="*/ 1462179 h 2016216"/>
              <a:gd name="connsiteX58" fmla="*/ 6591331 w 6591331"/>
              <a:gd name="connsiteY58" fmla="*/ 1733640 h 2016216"/>
              <a:gd name="connsiteX0" fmla="*/ 116593 w 6707893"/>
              <a:gd name="connsiteY0" fmla="*/ 2016216 h 2016216"/>
              <a:gd name="connsiteX1" fmla="*/ 118180 w 6707893"/>
              <a:gd name="connsiteY1" fmla="*/ 1735228 h 2016216"/>
              <a:gd name="connsiteX2" fmla="*/ 1683455 w 6707893"/>
              <a:gd name="connsiteY2" fmla="*/ 1814603 h 2016216"/>
              <a:gd name="connsiteX3" fmla="*/ 1616780 w 6707893"/>
              <a:gd name="connsiteY3" fmla="*/ 1586003 h 2016216"/>
              <a:gd name="connsiteX4" fmla="*/ 1602493 w 6707893"/>
              <a:gd name="connsiteY4" fmla="*/ 1509803 h 2016216"/>
              <a:gd name="connsiteX5" fmla="*/ 1602493 w 6707893"/>
              <a:gd name="connsiteY5" fmla="*/ 1485991 h 2016216"/>
              <a:gd name="connsiteX6" fmla="*/ 1697743 w 6707893"/>
              <a:gd name="connsiteY6" fmla="*/ 1476466 h 2016216"/>
              <a:gd name="connsiteX7" fmla="*/ 1978730 w 6707893"/>
              <a:gd name="connsiteY7" fmla="*/ 1466941 h 2016216"/>
              <a:gd name="connsiteX8" fmla="*/ 2121605 w 6707893"/>
              <a:gd name="connsiteY8" fmla="*/ 1438366 h 2016216"/>
              <a:gd name="connsiteX9" fmla="*/ 2093030 w 6707893"/>
              <a:gd name="connsiteY9" fmla="*/ 1400266 h 2016216"/>
              <a:gd name="connsiteX10" fmla="*/ 2040643 w 6707893"/>
              <a:gd name="connsiteY10" fmla="*/ 1338353 h 2016216"/>
              <a:gd name="connsiteX11" fmla="*/ 1964443 w 6707893"/>
              <a:gd name="connsiteY11" fmla="*/ 1328828 h 2016216"/>
              <a:gd name="connsiteX12" fmla="*/ 1897768 w 6707893"/>
              <a:gd name="connsiteY12" fmla="*/ 1319303 h 2016216"/>
              <a:gd name="connsiteX13" fmla="*/ 1859668 w 6707893"/>
              <a:gd name="connsiteY13" fmla="*/ 1238341 h 2016216"/>
              <a:gd name="connsiteX14" fmla="*/ 1783468 w 6707893"/>
              <a:gd name="connsiteY14" fmla="*/ 947828 h 2016216"/>
              <a:gd name="connsiteX15" fmla="*/ 1745368 w 6707893"/>
              <a:gd name="connsiteY15" fmla="*/ 833528 h 2016216"/>
              <a:gd name="connsiteX16" fmla="*/ 1907293 w 6707893"/>
              <a:gd name="connsiteY16" fmla="*/ 443003 h 2016216"/>
              <a:gd name="connsiteX17" fmla="*/ 1983492 w 6707893"/>
              <a:gd name="connsiteY17" fmla="*/ 252503 h 2016216"/>
              <a:gd name="connsiteX18" fmla="*/ 2064455 w 6707893"/>
              <a:gd name="connsiteY18" fmla="*/ 85816 h 2016216"/>
              <a:gd name="connsiteX19" fmla="*/ 2164468 w 6707893"/>
              <a:gd name="connsiteY19" fmla="*/ 128678 h 2016216"/>
              <a:gd name="connsiteX20" fmla="*/ 2354968 w 6707893"/>
              <a:gd name="connsiteY20" fmla="*/ 185828 h 2016216"/>
              <a:gd name="connsiteX21" fmla="*/ 2483555 w 6707893"/>
              <a:gd name="connsiteY21" fmla="*/ 209641 h 2016216"/>
              <a:gd name="connsiteX22" fmla="*/ 2559755 w 6707893"/>
              <a:gd name="connsiteY22" fmla="*/ 238216 h 2016216"/>
              <a:gd name="connsiteX23" fmla="*/ 2512130 w 6707893"/>
              <a:gd name="connsiteY23" fmla="*/ 162016 h 2016216"/>
              <a:gd name="connsiteX24" fmla="*/ 2726443 w 6707893"/>
              <a:gd name="connsiteY24" fmla="*/ 76291 h 2016216"/>
              <a:gd name="connsiteX25" fmla="*/ 2912180 w 6707893"/>
              <a:gd name="connsiteY25" fmla="*/ 91 h 2016216"/>
              <a:gd name="connsiteX26" fmla="*/ 2969330 w 6707893"/>
              <a:gd name="connsiteY26" fmla="*/ 62003 h 2016216"/>
              <a:gd name="connsiteX27" fmla="*/ 3037593 w 6707893"/>
              <a:gd name="connsiteY27" fmla="*/ 115978 h 2016216"/>
              <a:gd name="connsiteX28" fmla="*/ 3069343 w 6707893"/>
              <a:gd name="connsiteY28" fmla="*/ 150903 h 2016216"/>
              <a:gd name="connsiteX29" fmla="*/ 3242380 w 6707893"/>
              <a:gd name="connsiteY29" fmla="*/ 287428 h 2016216"/>
              <a:gd name="connsiteX30" fmla="*/ 3461455 w 6707893"/>
              <a:gd name="connsiteY30" fmla="*/ 274728 h 2016216"/>
              <a:gd name="connsiteX31" fmla="*/ 3677355 w 6707893"/>
              <a:gd name="connsiteY31" fmla="*/ 247741 h 2016216"/>
              <a:gd name="connsiteX32" fmla="*/ 4012318 w 6707893"/>
              <a:gd name="connsiteY32" fmla="*/ 195353 h 2016216"/>
              <a:gd name="connsiteX33" fmla="*/ 4031368 w 6707893"/>
              <a:gd name="connsiteY33" fmla="*/ 281078 h 2016216"/>
              <a:gd name="connsiteX34" fmla="*/ 4045655 w 6707893"/>
              <a:gd name="connsiteY34" fmla="*/ 338228 h 2016216"/>
              <a:gd name="connsiteX35" fmla="*/ 4150430 w 6707893"/>
              <a:gd name="connsiteY35" fmla="*/ 338228 h 2016216"/>
              <a:gd name="connsiteX36" fmla="*/ 4550480 w 6707893"/>
              <a:gd name="connsiteY36" fmla="*/ 342991 h 2016216"/>
              <a:gd name="connsiteX37" fmla="*/ 4745743 w 6707893"/>
              <a:gd name="connsiteY37" fmla="*/ 338228 h 2016216"/>
              <a:gd name="connsiteX38" fmla="*/ 4941005 w 6707893"/>
              <a:gd name="connsiteY38" fmla="*/ 338228 h 2016216"/>
              <a:gd name="connsiteX39" fmla="*/ 5021968 w 6707893"/>
              <a:gd name="connsiteY39" fmla="*/ 338228 h 2016216"/>
              <a:gd name="connsiteX40" fmla="*/ 5150555 w 6707893"/>
              <a:gd name="connsiteY40" fmla="*/ 400141 h 2016216"/>
              <a:gd name="connsiteX41" fmla="*/ 5231518 w 6707893"/>
              <a:gd name="connsiteY41" fmla="*/ 447766 h 2016216"/>
              <a:gd name="connsiteX42" fmla="*/ 5212468 w 6707893"/>
              <a:gd name="connsiteY42" fmla="*/ 562066 h 2016216"/>
              <a:gd name="connsiteX43" fmla="*/ 5198180 w 6707893"/>
              <a:gd name="connsiteY43" fmla="*/ 681128 h 2016216"/>
              <a:gd name="connsiteX44" fmla="*/ 5193418 w 6707893"/>
              <a:gd name="connsiteY44" fmla="*/ 757328 h 2016216"/>
              <a:gd name="connsiteX45" fmla="*/ 5298193 w 6707893"/>
              <a:gd name="connsiteY45" fmla="*/ 666841 h 2016216"/>
              <a:gd name="connsiteX46" fmla="*/ 5407730 w 6707893"/>
              <a:gd name="connsiteY46" fmla="*/ 552541 h 2016216"/>
              <a:gd name="connsiteX47" fmla="*/ 5479168 w 6707893"/>
              <a:gd name="connsiteY47" fmla="*/ 514441 h 2016216"/>
              <a:gd name="connsiteX48" fmla="*/ 5622043 w 6707893"/>
              <a:gd name="connsiteY48" fmla="*/ 566828 h 2016216"/>
              <a:gd name="connsiteX49" fmla="*/ 5841118 w 6707893"/>
              <a:gd name="connsiteY49" fmla="*/ 652553 h 2016216"/>
              <a:gd name="connsiteX50" fmla="*/ 5998280 w 6707893"/>
              <a:gd name="connsiteY50" fmla="*/ 695416 h 2016216"/>
              <a:gd name="connsiteX51" fmla="*/ 5993518 w 6707893"/>
              <a:gd name="connsiteY51" fmla="*/ 785903 h 2016216"/>
              <a:gd name="connsiteX52" fmla="*/ 5831593 w 6707893"/>
              <a:gd name="connsiteY52" fmla="*/ 1147853 h 2016216"/>
              <a:gd name="connsiteX53" fmla="*/ 5731580 w 6707893"/>
              <a:gd name="connsiteY53" fmla="*/ 1343116 h 2016216"/>
              <a:gd name="connsiteX54" fmla="*/ 5945893 w 6707893"/>
              <a:gd name="connsiteY54" fmla="*/ 1371691 h 2016216"/>
              <a:gd name="connsiteX55" fmla="*/ 6145918 w 6707893"/>
              <a:gd name="connsiteY55" fmla="*/ 1405028 h 2016216"/>
              <a:gd name="connsiteX56" fmla="*/ 6345943 w 6707893"/>
              <a:gd name="connsiteY56" fmla="*/ 1447891 h 2016216"/>
              <a:gd name="connsiteX57" fmla="*/ 6569781 w 6707893"/>
              <a:gd name="connsiteY57" fmla="*/ 1462179 h 2016216"/>
              <a:gd name="connsiteX58" fmla="*/ 6707893 w 6707893"/>
              <a:gd name="connsiteY58" fmla="*/ 1733640 h 2016216"/>
              <a:gd name="connsiteX0" fmla="*/ 73456 w 6664756"/>
              <a:gd name="connsiteY0" fmla="*/ 2016216 h 2016216"/>
              <a:gd name="connsiteX1" fmla="*/ 75043 w 6664756"/>
              <a:gd name="connsiteY1" fmla="*/ 1735228 h 2016216"/>
              <a:gd name="connsiteX2" fmla="*/ 122668 w 6664756"/>
              <a:gd name="connsiteY2" fmla="*/ 1509803 h 2016216"/>
              <a:gd name="connsiteX3" fmla="*/ 1573643 w 6664756"/>
              <a:gd name="connsiteY3" fmla="*/ 1586003 h 2016216"/>
              <a:gd name="connsiteX4" fmla="*/ 1559356 w 6664756"/>
              <a:gd name="connsiteY4" fmla="*/ 1509803 h 2016216"/>
              <a:gd name="connsiteX5" fmla="*/ 1559356 w 6664756"/>
              <a:gd name="connsiteY5" fmla="*/ 1485991 h 2016216"/>
              <a:gd name="connsiteX6" fmla="*/ 1654606 w 6664756"/>
              <a:gd name="connsiteY6" fmla="*/ 1476466 h 2016216"/>
              <a:gd name="connsiteX7" fmla="*/ 1935593 w 6664756"/>
              <a:gd name="connsiteY7" fmla="*/ 1466941 h 2016216"/>
              <a:gd name="connsiteX8" fmla="*/ 2078468 w 6664756"/>
              <a:gd name="connsiteY8" fmla="*/ 1438366 h 2016216"/>
              <a:gd name="connsiteX9" fmla="*/ 2049893 w 6664756"/>
              <a:gd name="connsiteY9" fmla="*/ 1400266 h 2016216"/>
              <a:gd name="connsiteX10" fmla="*/ 1997506 w 6664756"/>
              <a:gd name="connsiteY10" fmla="*/ 1338353 h 2016216"/>
              <a:gd name="connsiteX11" fmla="*/ 1921306 w 6664756"/>
              <a:gd name="connsiteY11" fmla="*/ 1328828 h 2016216"/>
              <a:gd name="connsiteX12" fmla="*/ 1854631 w 6664756"/>
              <a:gd name="connsiteY12" fmla="*/ 1319303 h 2016216"/>
              <a:gd name="connsiteX13" fmla="*/ 1816531 w 6664756"/>
              <a:gd name="connsiteY13" fmla="*/ 1238341 h 2016216"/>
              <a:gd name="connsiteX14" fmla="*/ 1740331 w 6664756"/>
              <a:gd name="connsiteY14" fmla="*/ 947828 h 2016216"/>
              <a:gd name="connsiteX15" fmla="*/ 1702231 w 6664756"/>
              <a:gd name="connsiteY15" fmla="*/ 833528 h 2016216"/>
              <a:gd name="connsiteX16" fmla="*/ 1864156 w 6664756"/>
              <a:gd name="connsiteY16" fmla="*/ 443003 h 2016216"/>
              <a:gd name="connsiteX17" fmla="*/ 1940355 w 6664756"/>
              <a:gd name="connsiteY17" fmla="*/ 252503 h 2016216"/>
              <a:gd name="connsiteX18" fmla="*/ 2021318 w 6664756"/>
              <a:gd name="connsiteY18" fmla="*/ 85816 h 2016216"/>
              <a:gd name="connsiteX19" fmla="*/ 2121331 w 6664756"/>
              <a:gd name="connsiteY19" fmla="*/ 128678 h 2016216"/>
              <a:gd name="connsiteX20" fmla="*/ 2311831 w 6664756"/>
              <a:gd name="connsiteY20" fmla="*/ 185828 h 2016216"/>
              <a:gd name="connsiteX21" fmla="*/ 2440418 w 6664756"/>
              <a:gd name="connsiteY21" fmla="*/ 209641 h 2016216"/>
              <a:gd name="connsiteX22" fmla="*/ 2516618 w 6664756"/>
              <a:gd name="connsiteY22" fmla="*/ 238216 h 2016216"/>
              <a:gd name="connsiteX23" fmla="*/ 2468993 w 6664756"/>
              <a:gd name="connsiteY23" fmla="*/ 162016 h 2016216"/>
              <a:gd name="connsiteX24" fmla="*/ 2683306 w 6664756"/>
              <a:gd name="connsiteY24" fmla="*/ 76291 h 2016216"/>
              <a:gd name="connsiteX25" fmla="*/ 2869043 w 6664756"/>
              <a:gd name="connsiteY25" fmla="*/ 91 h 2016216"/>
              <a:gd name="connsiteX26" fmla="*/ 2926193 w 6664756"/>
              <a:gd name="connsiteY26" fmla="*/ 62003 h 2016216"/>
              <a:gd name="connsiteX27" fmla="*/ 2994456 w 6664756"/>
              <a:gd name="connsiteY27" fmla="*/ 115978 h 2016216"/>
              <a:gd name="connsiteX28" fmla="*/ 3026206 w 6664756"/>
              <a:gd name="connsiteY28" fmla="*/ 150903 h 2016216"/>
              <a:gd name="connsiteX29" fmla="*/ 3199243 w 6664756"/>
              <a:gd name="connsiteY29" fmla="*/ 287428 h 2016216"/>
              <a:gd name="connsiteX30" fmla="*/ 3418318 w 6664756"/>
              <a:gd name="connsiteY30" fmla="*/ 274728 h 2016216"/>
              <a:gd name="connsiteX31" fmla="*/ 3634218 w 6664756"/>
              <a:gd name="connsiteY31" fmla="*/ 247741 h 2016216"/>
              <a:gd name="connsiteX32" fmla="*/ 3969181 w 6664756"/>
              <a:gd name="connsiteY32" fmla="*/ 195353 h 2016216"/>
              <a:gd name="connsiteX33" fmla="*/ 3988231 w 6664756"/>
              <a:gd name="connsiteY33" fmla="*/ 281078 h 2016216"/>
              <a:gd name="connsiteX34" fmla="*/ 4002518 w 6664756"/>
              <a:gd name="connsiteY34" fmla="*/ 338228 h 2016216"/>
              <a:gd name="connsiteX35" fmla="*/ 4107293 w 6664756"/>
              <a:gd name="connsiteY35" fmla="*/ 338228 h 2016216"/>
              <a:gd name="connsiteX36" fmla="*/ 4507343 w 6664756"/>
              <a:gd name="connsiteY36" fmla="*/ 342991 h 2016216"/>
              <a:gd name="connsiteX37" fmla="*/ 4702606 w 6664756"/>
              <a:gd name="connsiteY37" fmla="*/ 338228 h 2016216"/>
              <a:gd name="connsiteX38" fmla="*/ 4897868 w 6664756"/>
              <a:gd name="connsiteY38" fmla="*/ 338228 h 2016216"/>
              <a:gd name="connsiteX39" fmla="*/ 4978831 w 6664756"/>
              <a:gd name="connsiteY39" fmla="*/ 338228 h 2016216"/>
              <a:gd name="connsiteX40" fmla="*/ 5107418 w 6664756"/>
              <a:gd name="connsiteY40" fmla="*/ 400141 h 2016216"/>
              <a:gd name="connsiteX41" fmla="*/ 5188381 w 6664756"/>
              <a:gd name="connsiteY41" fmla="*/ 447766 h 2016216"/>
              <a:gd name="connsiteX42" fmla="*/ 5169331 w 6664756"/>
              <a:gd name="connsiteY42" fmla="*/ 562066 h 2016216"/>
              <a:gd name="connsiteX43" fmla="*/ 5155043 w 6664756"/>
              <a:gd name="connsiteY43" fmla="*/ 681128 h 2016216"/>
              <a:gd name="connsiteX44" fmla="*/ 5150281 w 6664756"/>
              <a:gd name="connsiteY44" fmla="*/ 757328 h 2016216"/>
              <a:gd name="connsiteX45" fmla="*/ 5255056 w 6664756"/>
              <a:gd name="connsiteY45" fmla="*/ 666841 h 2016216"/>
              <a:gd name="connsiteX46" fmla="*/ 5364593 w 6664756"/>
              <a:gd name="connsiteY46" fmla="*/ 552541 h 2016216"/>
              <a:gd name="connsiteX47" fmla="*/ 5436031 w 6664756"/>
              <a:gd name="connsiteY47" fmla="*/ 514441 h 2016216"/>
              <a:gd name="connsiteX48" fmla="*/ 5578906 w 6664756"/>
              <a:gd name="connsiteY48" fmla="*/ 566828 h 2016216"/>
              <a:gd name="connsiteX49" fmla="*/ 5797981 w 6664756"/>
              <a:gd name="connsiteY49" fmla="*/ 652553 h 2016216"/>
              <a:gd name="connsiteX50" fmla="*/ 5955143 w 6664756"/>
              <a:gd name="connsiteY50" fmla="*/ 695416 h 2016216"/>
              <a:gd name="connsiteX51" fmla="*/ 5950381 w 6664756"/>
              <a:gd name="connsiteY51" fmla="*/ 785903 h 2016216"/>
              <a:gd name="connsiteX52" fmla="*/ 5788456 w 6664756"/>
              <a:gd name="connsiteY52" fmla="*/ 1147853 h 2016216"/>
              <a:gd name="connsiteX53" fmla="*/ 5688443 w 6664756"/>
              <a:gd name="connsiteY53" fmla="*/ 1343116 h 2016216"/>
              <a:gd name="connsiteX54" fmla="*/ 5902756 w 6664756"/>
              <a:gd name="connsiteY54" fmla="*/ 1371691 h 2016216"/>
              <a:gd name="connsiteX55" fmla="*/ 6102781 w 6664756"/>
              <a:gd name="connsiteY55" fmla="*/ 1405028 h 2016216"/>
              <a:gd name="connsiteX56" fmla="*/ 6302806 w 6664756"/>
              <a:gd name="connsiteY56" fmla="*/ 1447891 h 2016216"/>
              <a:gd name="connsiteX57" fmla="*/ 6526644 w 6664756"/>
              <a:gd name="connsiteY57" fmla="*/ 1462179 h 2016216"/>
              <a:gd name="connsiteX58" fmla="*/ 6664756 w 6664756"/>
              <a:gd name="connsiteY58" fmla="*/ 1733640 h 2016216"/>
              <a:gd name="connsiteX0" fmla="*/ 22049 w 6613349"/>
              <a:gd name="connsiteY0" fmla="*/ 2016216 h 2016216"/>
              <a:gd name="connsiteX1" fmla="*/ 23636 w 6613349"/>
              <a:gd name="connsiteY1" fmla="*/ 1735228 h 2016216"/>
              <a:gd name="connsiteX2" fmla="*/ 71261 w 6613349"/>
              <a:gd name="connsiteY2" fmla="*/ 1509803 h 2016216"/>
              <a:gd name="connsiteX3" fmla="*/ 811036 w 6613349"/>
              <a:gd name="connsiteY3" fmla="*/ 1484403 h 2016216"/>
              <a:gd name="connsiteX4" fmla="*/ 1507949 w 6613349"/>
              <a:gd name="connsiteY4" fmla="*/ 1509803 h 2016216"/>
              <a:gd name="connsiteX5" fmla="*/ 1507949 w 6613349"/>
              <a:gd name="connsiteY5" fmla="*/ 1485991 h 2016216"/>
              <a:gd name="connsiteX6" fmla="*/ 1603199 w 6613349"/>
              <a:gd name="connsiteY6" fmla="*/ 1476466 h 2016216"/>
              <a:gd name="connsiteX7" fmla="*/ 1884186 w 6613349"/>
              <a:gd name="connsiteY7" fmla="*/ 1466941 h 2016216"/>
              <a:gd name="connsiteX8" fmla="*/ 2027061 w 6613349"/>
              <a:gd name="connsiteY8" fmla="*/ 1438366 h 2016216"/>
              <a:gd name="connsiteX9" fmla="*/ 1998486 w 6613349"/>
              <a:gd name="connsiteY9" fmla="*/ 1400266 h 2016216"/>
              <a:gd name="connsiteX10" fmla="*/ 1946099 w 6613349"/>
              <a:gd name="connsiteY10" fmla="*/ 1338353 h 2016216"/>
              <a:gd name="connsiteX11" fmla="*/ 1869899 w 6613349"/>
              <a:gd name="connsiteY11" fmla="*/ 1328828 h 2016216"/>
              <a:gd name="connsiteX12" fmla="*/ 1803224 w 6613349"/>
              <a:gd name="connsiteY12" fmla="*/ 1319303 h 2016216"/>
              <a:gd name="connsiteX13" fmla="*/ 1765124 w 6613349"/>
              <a:gd name="connsiteY13" fmla="*/ 1238341 h 2016216"/>
              <a:gd name="connsiteX14" fmla="*/ 1688924 w 6613349"/>
              <a:gd name="connsiteY14" fmla="*/ 947828 h 2016216"/>
              <a:gd name="connsiteX15" fmla="*/ 1650824 w 6613349"/>
              <a:gd name="connsiteY15" fmla="*/ 833528 h 2016216"/>
              <a:gd name="connsiteX16" fmla="*/ 1812749 w 6613349"/>
              <a:gd name="connsiteY16" fmla="*/ 443003 h 2016216"/>
              <a:gd name="connsiteX17" fmla="*/ 1888948 w 6613349"/>
              <a:gd name="connsiteY17" fmla="*/ 252503 h 2016216"/>
              <a:gd name="connsiteX18" fmla="*/ 1969911 w 6613349"/>
              <a:gd name="connsiteY18" fmla="*/ 85816 h 2016216"/>
              <a:gd name="connsiteX19" fmla="*/ 2069924 w 6613349"/>
              <a:gd name="connsiteY19" fmla="*/ 128678 h 2016216"/>
              <a:gd name="connsiteX20" fmla="*/ 2260424 w 6613349"/>
              <a:gd name="connsiteY20" fmla="*/ 185828 h 2016216"/>
              <a:gd name="connsiteX21" fmla="*/ 2389011 w 6613349"/>
              <a:gd name="connsiteY21" fmla="*/ 209641 h 2016216"/>
              <a:gd name="connsiteX22" fmla="*/ 2465211 w 6613349"/>
              <a:gd name="connsiteY22" fmla="*/ 238216 h 2016216"/>
              <a:gd name="connsiteX23" fmla="*/ 2417586 w 6613349"/>
              <a:gd name="connsiteY23" fmla="*/ 162016 h 2016216"/>
              <a:gd name="connsiteX24" fmla="*/ 2631899 w 6613349"/>
              <a:gd name="connsiteY24" fmla="*/ 76291 h 2016216"/>
              <a:gd name="connsiteX25" fmla="*/ 2817636 w 6613349"/>
              <a:gd name="connsiteY25" fmla="*/ 91 h 2016216"/>
              <a:gd name="connsiteX26" fmla="*/ 2874786 w 6613349"/>
              <a:gd name="connsiteY26" fmla="*/ 62003 h 2016216"/>
              <a:gd name="connsiteX27" fmla="*/ 2943049 w 6613349"/>
              <a:gd name="connsiteY27" fmla="*/ 115978 h 2016216"/>
              <a:gd name="connsiteX28" fmla="*/ 2974799 w 6613349"/>
              <a:gd name="connsiteY28" fmla="*/ 150903 h 2016216"/>
              <a:gd name="connsiteX29" fmla="*/ 3147836 w 6613349"/>
              <a:gd name="connsiteY29" fmla="*/ 287428 h 2016216"/>
              <a:gd name="connsiteX30" fmla="*/ 3366911 w 6613349"/>
              <a:gd name="connsiteY30" fmla="*/ 274728 h 2016216"/>
              <a:gd name="connsiteX31" fmla="*/ 3582811 w 6613349"/>
              <a:gd name="connsiteY31" fmla="*/ 247741 h 2016216"/>
              <a:gd name="connsiteX32" fmla="*/ 3917774 w 6613349"/>
              <a:gd name="connsiteY32" fmla="*/ 195353 h 2016216"/>
              <a:gd name="connsiteX33" fmla="*/ 3936824 w 6613349"/>
              <a:gd name="connsiteY33" fmla="*/ 281078 h 2016216"/>
              <a:gd name="connsiteX34" fmla="*/ 3951111 w 6613349"/>
              <a:gd name="connsiteY34" fmla="*/ 338228 h 2016216"/>
              <a:gd name="connsiteX35" fmla="*/ 4055886 w 6613349"/>
              <a:gd name="connsiteY35" fmla="*/ 338228 h 2016216"/>
              <a:gd name="connsiteX36" fmla="*/ 4455936 w 6613349"/>
              <a:gd name="connsiteY36" fmla="*/ 342991 h 2016216"/>
              <a:gd name="connsiteX37" fmla="*/ 4651199 w 6613349"/>
              <a:gd name="connsiteY37" fmla="*/ 338228 h 2016216"/>
              <a:gd name="connsiteX38" fmla="*/ 4846461 w 6613349"/>
              <a:gd name="connsiteY38" fmla="*/ 338228 h 2016216"/>
              <a:gd name="connsiteX39" fmla="*/ 4927424 w 6613349"/>
              <a:gd name="connsiteY39" fmla="*/ 338228 h 2016216"/>
              <a:gd name="connsiteX40" fmla="*/ 5056011 w 6613349"/>
              <a:gd name="connsiteY40" fmla="*/ 400141 h 2016216"/>
              <a:gd name="connsiteX41" fmla="*/ 5136974 w 6613349"/>
              <a:gd name="connsiteY41" fmla="*/ 447766 h 2016216"/>
              <a:gd name="connsiteX42" fmla="*/ 5117924 w 6613349"/>
              <a:gd name="connsiteY42" fmla="*/ 562066 h 2016216"/>
              <a:gd name="connsiteX43" fmla="*/ 5103636 w 6613349"/>
              <a:gd name="connsiteY43" fmla="*/ 681128 h 2016216"/>
              <a:gd name="connsiteX44" fmla="*/ 5098874 w 6613349"/>
              <a:gd name="connsiteY44" fmla="*/ 757328 h 2016216"/>
              <a:gd name="connsiteX45" fmla="*/ 5203649 w 6613349"/>
              <a:gd name="connsiteY45" fmla="*/ 666841 h 2016216"/>
              <a:gd name="connsiteX46" fmla="*/ 5313186 w 6613349"/>
              <a:gd name="connsiteY46" fmla="*/ 552541 h 2016216"/>
              <a:gd name="connsiteX47" fmla="*/ 5384624 w 6613349"/>
              <a:gd name="connsiteY47" fmla="*/ 514441 h 2016216"/>
              <a:gd name="connsiteX48" fmla="*/ 5527499 w 6613349"/>
              <a:gd name="connsiteY48" fmla="*/ 566828 h 2016216"/>
              <a:gd name="connsiteX49" fmla="*/ 5746574 w 6613349"/>
              <a:gd name="connsiteY49" fmla="*/ 652553 h 2016216"/>
              <a:gd name="connsiteX50" fmla="*/ 5903736 w 6613349"/>
              <a:gd name="connsiteY50" fmla="*/ 695416 h 2016216"/>
              <a:gd name="connsiteX51" fmla="*/ 5898974 w 6613349"/>
              <a:gd name="connsiteY51" fmla="*/ 785903 h 2016216"/>
              <a:gd name="connsiteX52" fmla="*/ 5737049 w 6613349"/>
              <a:gd name="connsiteY52" fmla="*/ 1147853 h 2016216"/>
              <a:gd name="connsiteX53" fmla="*/ 5637036 w 6613349"/>
              <a:gd name="connsiteY53" fmla="*/ 1343116 h 2016216"/>
              <a:gd name="connsiteX54" fmla="*/ 5851349 w 6613349"/>
              <a:gd name="connsiteY54" fmla="*/ 1371691 h 2016216"/>
              <a:gd name="connsiteX55" fmla="*/ 6051374 w 6613349"/>
              <a:gd name="connsiteY55" fmla="*/ 1405028 h 2016216"/>
              <a:gd name="connsiteX56" fmla="*/ 6251399 w 6613349"/>
              <a:gd name="connsiteY56" fmla="*/ 1447891 h 2016216"/>
              <a:gd name="connsiteX57" fmla="*/ 6475237 w 6613349"/>
              <a:gd name="connsiteY57" fmla="*/ 1462179 h 2016216"/>
              <a:gd name="connsiteX58" fmla="*/ 6613349 w 6613349"/>
              <a:gd name="connsiteY58" fmla="*/ 1733640 h 2016216"/>
              <a:gd name="connsiteX0" fmla="*/ 22049 w 6613349"/>
              <a:gd name="connsiteY0" fmla="*/ 2016216 h 2016216"/>
              <a:gd name="connsiteX1" fmla="*/ 23636 w 6613349"/>
              <a:gd name="connsiteY1" fmla="*/ 1735228 h 2016216"/>
              <a:gd name="connsiteX2" fmla="*/ 71261 w 6613349"/>
              <a:gd name="connsiteY2" fmla="*/ 1509803 h 2016216"/>
              <a:gd name="connsiteX3" fmla="*/ 811036 w 6613349"/>
              <a:gd name="connsiteY3" fmla="*/ 1484403 h 2016216"/>
              <a:gd name="connsiteX4" fmla="*/ 1507949 w 6613349"/>
              <a:gd name="connsiteY4" fmla="*/ 1509803 h 2016216"/>
              <a:gd name="connsiteX5" fmla="*/ 1209499 w 6613349"/>
              <a:gd name="connsiteY5" fmla="*/ 1460591 h 2016216"/>
              <a:gd name="connsiteX6" fmla="*/ 1603199 w 6613349"/>
              <a:gd name="connsiteY6" fmla="*/ 1476466 h 2016216"/>
              <a:gd name="connsiteX7" fmla="*/ 1884186 w 6613349"/>
              <a:gd name="connsiteY7" fmla="*/ 1466941 h 2016216"/>
              <a:gd name="connsiteX8" fmla="*/ 2027061 w 6613349"/>
              <a:gd name="connsiteY8" fmla="*/ 1438366 h 2016216"/>
              <a:gd name="connsiteX9" fmla="*/ 1998486 w 6613349"/>
              <a:gd name="connsiteY9" fmla="*/ 1400266 h 2016216"/>
              <a:gd name="connsiteX10" fmla="*/ 1946099 w 6613349"/>
              <a:gd name="connsiteY10" fmla="*/ 1338353 h 2016216"/>
              <a:gd name="connsiteX11" fmla="*/ 1869899 w 6613349"/>
              <a:gd name="connsiteY11" fmla="*/ 1328828 h 2016216"/>
              <a:gd name="connsiteX12" fmla="*/ 1803224 w 6613349"/>
              <a:gd name="connsiteY12" fmla="*/ 1319303 h 2016216"/>
              <a:gd name="connsiteX13" fmla="*/ 1765124 w 6613349"/>
              <a:gd name="connsiteY13" fmla="*/ 1238341 h 2016216"/>
              <a:gd name="connsiteX14" fmla="*/ 1688924 w 6613349"/>
              <a:gd name="connsiteY14" fmla="*/ 947828 h 2016216"/>
              <a:gd name="connsiteX15" fmla="*/ 1650824 w 6613349"/>
              <a:gd name="connsiteY15" fmla="*/ 833528 h 2016216"/>
              <a:gd name="connsiteX16" fmla="*/ 1812749 w 6613349"/>
              <a:gd name="connsiteY16" fmla="*/ 443003 h 2016216"/>
              <a:gd name="connsiteX17" fmla="*/ 1888948 w 6613349"/>
              <a:gd name="connsiteY17" fmla="*/ 252503 h 2016216"/>
              <a:gd name="connsiteX18" fmla="*/ 1969911 w 6613349"/>
              <a:gd name="connsiteY18" fmla="*/ 85816 h 2016216"/>
              <a:gd name="connsiteX19" fmla="*/ 2069924 w 6613349"/>
              <a:gd name="connsiteY19" fmla="*/ 128678 h 2016216"/>
              <a:gd name="connsiteX20" fmla="*/ 2260424 w 6613349"/>
              <a:gd name="connsiteY20" fmla="*/ 185828 h 2016216"/>
              <a:gd name="connsiteX21" fmla="*/ 2389011 w 6613349"/>
              <a:gd name="connsiteY21" fmla="*/ 209641 h 2016216"/>
              <a:gd name="connsiteX22" fmla="*/ 2465211 w 6613349"/>
              <a:gd name="connsiteY22" fmla="*/ 238216 h 2016216"/>
              <a:gd name="connsiteX23" fmla="*/ 2417586 w 6613349"/>
              <a:gd name="connsiteY23" fmla="*/ 162016 h 2016216"/>
              <a:gd name="connsiteX24" fmla="*/ 2631899 w 6613349"/>
              <a:gd name="connsiteY24" fmla="*/ 76291 h 2016216"/>
              <a:gd name="connsiteX25" fmla="*/ 2817636 w 6613349"/>
              <a:gd name="connsiteY25" fmla="*/ 91 h 2016216"/>
              <a:gd name="connsiteX26" fmla="*/ 2874786 w 6613349"/>
              <a:gd name="connsiteY26" fmla="*/ 62003 h 2016216"/>
              <a:gd name="connsiteX27" fmla="*/ 2943049 w 6613349"/>
              <a:gd name="connsiteY27" fmla="*/ 115978 h 2016216"/>
              <a:gd name="connsiteX28" fmla="*/ 2974799 w 6613349"/>
              <a:gd name="connsiteY28" fmla="*/ 150903 h 2016216"/>
              <a:gd name="connsiteX29" fmla="*/ 3147836 w 6613349"/>
              <a:gd name="connsiteY29" fmla="*/ 287428 h 2016216"/>
              <a:gd name="connsiteX30" fmla="*/ 3366911 w 6613349"/>
              <a:gd name="connsiteY30" fmla="*/ 274728 h 2016216"/>
              <a:gd name="connsiteX31" fmla="*/ 3582811 w 6613349"/>
              <a:gd name="connsiteY31" fmla="*/ 247741 h 2016216"/>
              <a:gd name="connsiteX32" fmla="*/ 3917774 w 6613349"/>
              <a:gd name="connsiteY32" fmla="*/ 195353 h 2016216"/>
              <a:gd name="connsiteX33" fmla="*/ 3936824 w 6613349"/>
              <a:gd name="connsiteY33" fmla="*/ 281078 h 2016216"/>
              <a:gd name="connsiteX34" fmla="*/ 3951111 w 6613349"/>
              <a:gd name="connsiteY34" fmla="*/ 338228 h 2016216"/>
              <a:gd name="connsiteX35" fmla="*/ 4055886 w 6613349"/>
              <a:gd name="connsiteY35" fmla="*/ 338228 h 2016216"/>
              <a:gd name="connsiteX36" fmla="*/ 4455936 w 6613349"/>
              <a:gd name="connsiteY36" fmla="*/ 342991 h 2016216"/>
              <a:gd name="connsiteX37" fmla="*/ 4651199 w 6613349"/>
              <a:gd name="connsiteY37" fmla="*/ 338228 h 2016216"/>
              <a:gd name="connsiteX38" fmla="*/ 4846461 w 6613349"/>
              <a:gd name="connsiteY38" fmla="*/ 338228 h 2016216"/>
              <a:gd name="connsiteX39" fmla="*/ 4927424 w 6613349"/>
              <a:gd name="connsiteY39" fmla="*/ 338228 h 2016216"/>
              <a:gd name="connsiteX40" fmla="*/ 5056011 w 6613349"/>
              <a:gd name="connsiteY40" fmla="*/ 400141 h 2016216"/>
              <a:gd name="connsiteX41" fmla="*/ 5136974 w 6613349"/>
              <a:gd name="connsiteY41" fmla="*/ 447766 h 2016216"/>
              <a:gd name="connsiteX42" fmla="*/ 5117924 w 6613349"/>
              <a:gd name="connsiteY42" fmla="*/ 562066 h 2016216"/>
              <a:gd name="connsiteX43" fmla="*/ 5103636 w 6613349"/>
              <a:gd name="connsiteY43" fmla="*/ 681128 h 2016216"/>
              <a:gd name="connsiteX44" fmla="*/ 5098874 w 6613349"/>
              <a:gd name="connsiteY44" fmla="*/ 757328 h 2016216"/>
              <a:gd name="connsiteX45" fmla="*/ 5203649 w 6613349"/>
              <a:gd name="connsiteY45" fmla="*/ 666841 h 2016216"/>
              <a:gd name="connsiteX46" fmla="*/ 5313186 w 6613349"/>
              <a:gd name="connsiteY46" fmla="*/ 552541 h 2016216"/>
              <a:gd name="connsiteX47" fmla="*/ 5384624 w 6613349"/>
              <a:gd name="connsiteY47" fmla="*/ 514441 h 2016216"/>
              <a:gd name="connsiteX48" fmla="*/ 5527499 w 6613349"/>
              <a:gd name="connsiteY48" fmla="*/ 566828 h 2016216"/>
              <a:gd name="connsiteX49" fmla="*/ 5746574 w 6613349"/>
              <a:gd name="connsiteY49" fmla="*/ 652553 h 2016216"/>
              <a:gd name="connsiteX50" fmla="*/ 5903736 w 6613349"/>
              <a:gd name="connsiteY50" fmla="*/ 695416 h 2016216"/>
              <a:gd name="connsiteX51" fmla="*/ 5898974 w 6613349"/>
              <a:gd name="connsiteY51" fmla="*/ 785903 h 2016216"/>
              <a:gd name="connsiteX52" fmla="*/ 5737049 w 6613349"/>
              <a:gd name="connsiteY52" fmla="*/ 1147853 h 2016216"/>
              <a:gd name="connsiteX53" fmla="*/ 5637036 w 6613349"/>
              <a:gd name="connsiteY53" fmla="*/ 1343116 h 2016216"/>
              <a:gd name="connsiteX54" fmla="*/ 5851349 w 6613349"/>
              <a:gd name="connsiteY54" fmla="*/ 1371691 h 2016216"/>
              <a:gd name="connsiteX55" fmla="*/ 6051374 w 6613349"/>
              <a:gd name="connsiteY55" fmla="*/ 1405028 h 2016216"/>
              <a:gd name="connsiteX56" fmla="*/ 6251399 w 6613349"/>
              <a:gd name="connsiteY56" fmla="*/ 1447891 h 2016216"/>
              <a:gd name="connsiteX57" fmla="*/ 6475237 w 6613349"/>
              <a:gd name="connsiteY57" fmla="*/ 1462179 h 2016216"/>
              <a:gd name="connsiteX58" fmla="*/ 6613349 w 6613349"/>
              <a:gd name="connsiteY58" fmla="*/ 1733640 h 2016216"/>
              <a:gd name="connsiteX0" fmla="*/ 22049 w 6613349"/>
              <a:gd name="connsiteY0" fmla="*/ 2016216 h 2016216"/>
              <a:gd name="connsiteX1" fmla="*/ 23636 w 6613349"/>
              <a:gd name="connsiteY1" fmla="*/ 1735228 h 2016216"/>
              <a:gd name="connsiteX2" fmla="*/ 71261 w 6613349"/>
              <a:gd name="connsiteY2" fmla="*/ 1509803 h 2016216"/>
              <a:gd name="connsiteX3" fmla="*/ 811036 w 6613349"/>
              <a:gd name="connsiteY3" fmla="*/ 1484403 h 2016216"/>
              <a:gd name="connsiteX4" fmla="*/ 1507949 w 6613349"/>
              <a:gd name="connsiteY4" fmla="*/ 1509803 h 2016216"/>
              <a:gd name="connsiteX5" fmla="*/ 1615899 w 6613349"/>
              <a:gd name="connsiteY5" fmla="*/ 1358991 h 2016216"/>
              <a:gd name="connsiteX6" fmla="*/ 1603199 w 6613349"/>
              <a:gd name="connsiteY6" fmla="*/ 1476466 h 2016216"/>
              <a:gd name="connsiteX7" fmla="*/ 1884186 w 6613349"/>
              <a:gd name="connsiteY7" fmla="*/ 1466941 h 2016216"/>
              <a:gd name="connsiteX8" fmla="*/ 2027061 w 6613349"/>
              <a:gd name="connsiteY8" fmla="*/ 1438366 h 2016216"/>
              <a:gd name="connsiteX9" fmla="*/ 1998486 w 6613349"/>
              <a:gd name="connsiteY9" fmla="*/ 1400266 h 2016216"/>
              <a:gd name="connsiteX10" fmla="*/ 1946099 w 6613349"/>
              <a:gd name="connsiteY10" fmla="*/ 1338353 h 2016216"/>
              <a:gd name="connsiteX11" fmla="*/ 1869899 w 6613349"/>
              <a:gd name="connsiteY11" fmla="*/ 1328828 h 2016216"/>
              <a:gd name="connsiteX12" fmla="*/ 1803224 w 6613349"/>
              <a:gd name="connsiteY12" fmla="*/ 1319303 h 2016216"/>
              <a:gd name="connsiteX13" fmla="*/ 1765124 w 6613349"/>
              <a:gd name="connsiteY13" fmla="*/ 1238341 h 2016216"/>
              <a:gd name="connsiteX14" fmla="*/ 1688924 w 6613349"/>
              <a:gd name="connsiteY14" fmla="*/ 947828 h 2016216"/>
              <a:gd name="connsiteX15" fmla="*/ 1650824 w 6613349"/>
              <a:gd name="connsiteY15" fmla="*/ 833528 h 2016216"/>
              <a:gd name="connsiteX16" fmla="*/ 1812749 w 6613349"/>
              <a:gd name="connsiteY16" fmla="*/ 443003 h 2016216"/>
              <a:gd name="connsiteX17" fmla="*/ 1888948 w 6613349"/>
              <a:gd name="connsiteY17" fmla="*/ 252503 h 2016216"/>
              <a:gd name="connsiteX18" fmla="*/ 1969911 w 6613349"/>
              <a:gd name="connsiteY18" fmla="*/ 85816 h 2016216"/>
              <a:gd name="connsiteX19" fmla="*/ 2069924 w 6613349"/>
              <a:gd name="connsiteY19" fmla="*/ 128678 h 2016216"/>
              <a:gd name="connsiteX20" fmla="*/ 2260424 w 6613349"/>
              <a:gd name="connsiteY20" fmla="*/ 185828 h 2016216"/>
              <a:gd name="connsiteX21" fmla="*/ 2389011 w 6613349"/>
              <a:gd name="connsiteY21" fmla="*/ 209641 h 2016216"/>
              <a:gd name="connsiteX22" fmla="*/ 2465211 w 6613349"/>
              <a:gd name="connsiteY22" fmla="*/ 238216 h 2016216"/>
              <a:gd name="connsiteX23" fmla="*/ 2417586 w 6613349"/>
              <a:gd name="connsiteY23" fmla="*/ 162016 h 2016216"/>
              <a:gd name="connsiteX24" fmla="*/ 2631899 w 6613349"/>
              <a:gd name="connsiteY24" fmla="*/ 76291 h 2016216"/>
              <a:gd name="connsiteX25" fmla="*/ 2817636 w 6613349"/>
              <a:gd name="connsiteY25" fmla="*/ 91 h 2016216"/>
              <a:gd name="connsiteX26" fmla="*/ 2874786 w 6613349"/>
              <a:gd name="connsiteY26" fmla="*/ 62003 h 2016216"/>
              <a:gd name="connsiteX27" fmla="*/ 2943049 w 6613349"/>
              <a:gd name="connsiteY27" fmla="*/ 115978 h 2016216"/>
              <a:gd name="connsiteX28" fmla="*/ 2974799 w 6613349"/>
              <a:gd name="connsiteY28" fmla="*/ 150903 h 2016216"/>
              <a:gd name="connsiteX29" fmla="*/ 3147836 w 6613349"/>
              <a:gd name="connsiteY29" fmla="*/ 287428 h 2016216"/>
              <a:gd name="connsiteX30" fmla="*/ 3366911 w 6613349"/>
              <a:gd name="connsiteY30" fmla="*/ 274728 h 2016216"/>
              <a:gd name="connsiteX31" fmla="*/ 3582811 w 6613349"/>
              <a:gd name="connsiteY31" fmla="*/ 247741 h 2016216"/>
              <a:gd name="connsiteX32" fmla="*/ 3917774 w 6613349"/>
              <a:gd name="connsiteY32" fmla="*/ 195353 h 2016216"/>
              <a:gd name="connsiteX33" fmla="*/ 3936824 w 6613349"/>
              <a:gd name="connsiteY33" fmla="*/ 281078 h 2016216"/>
              <a:gd name="connsiteX34" fmla="*/ 3951111 w 6613349"/>
              <a:gd name="connsiteY34" fmla="*/ 338228 h 2016216"/>
              <a:gd name="connsiteX35" fmla="*/ 4055886 w 6613349"/>
              <a:gd name="connsiteY35" fmla="*/ 338228 h 2016216"/>
              <a:gd name="connsiteX36" fmla="*/ 4455936 w 6613349"/>
              <a:gd name="connsiteY36" fmla="*/ 342991 h 2016216"/>
              <a:gd name="connsiteX37" fmla="*/ 4651199 w 6613349"/>
              <a:gd name="connsiteY37" fmla="*/ 338228 h 2016216"/>
              <a:gd name="connsiteX38" fmla="*/ 4846461 w 6613349"/>
              <a:gd name="connsiteY38" fmla="*/ 338228 h 2016216"/>
              <a:gd name="connsiteX39" fmla="*/ 4927424 w 6613349"/>
              <a:gd name="connsiteY39" fmla="*/ 338228 h 2016216"/>
              <a:gd name="connsiteX40" fmla="*/ 5056011 w 6613349"/>
              <a:gd name="connsiteY40" fmla="*/ 400141 h 2016216"/>
              <a:gd name="connsiteX41" fmla="*/ 5136974 w 6613349"/>
              <a:gd name="connsiteY41" fmla="*/ 447766 h 2016216"/>
              <a:gd name="connsiteX42" fmla="*/ 5117924 w 6613349"/>
              <a:gd name="connsiteY42" fmla="*/ 562066 h 2016216"/>
              <a:gd name="connsiteX43" fmla="*/ 5103636 w 6613349"/>
              <a:gd name="connsiteY43" fmla="*/ 681128 h 2016216"/>
              <a:gd name="connsiteX44" fmla="*/ 5098874 w 6613349"/>
              <a:gd name="connsiteY44" fmla="*/ 757328 h 2016216"/>
              <a:gd name="connsiteX45" fmla="*/ 5203649 w 6613349"/>
              <a:gd name="connsiteY45" fmla="*/ 666841 h 2016216"/>
              <a:gd name="connsiteX46" fmla="*/ 5313186 w 6613349"/>
              <a:gd name="connsiteY46" fmla="*/ 552541 h 2016216"/>
              <a:gd name="connsiteX47" fmla="*/ 5384624 w 6613349"/>
              <a:gd name="connsiteY47" fmla="*/ 514441 h 2016216"/>
              <a:gd name="connsiteX48" fmla="*/ 5527499 w 6613349"/>
              <a:gd name="connsiteY48" fmla="*/ 566828 h 2016216"/>
              <a:gd name="connsiteX49" fmla="*/ 5746574 w 6613349"/>
              <a:gd name="connsiteY49" fmla="*/ 652553 h 2016216"/>
              <a:gd name="connsiteX50" fmla="*/ 5903736 w 6613349"/>
              <a:gd name="connsiteY50" fmla="*/ 695416 h 2016216"/>
              <a:gd name="connsiteX51" fmla="*/ 5898974 w 6613349"/>
              <a:gd name="connsiteY51" fmla="*/ 785903 h 2016216"/>
              <a:gd name="connsiteX52" fmla="*/ 5737049 w 6613349"/>
              <a:gd name="connsiteY52" fmla="*/ 1147853 h 2016216"/>
              <a:gd name="connsiteX53" fmla="*/ 5637036 w 6613349"/>
              <a:gd name="connsiteY53" fmla="*/ 1343116 h 2016216"/>
              <a:gd name="connsiteX54" fmla="*/ 5851349 w 6613349"/>
              <a:gd name="connsiteY54" fmla="*/ 1371691 h 2016216"/>
              <a:gd name="connsiteX55" fmla="*/ 6051374 w 6613349"/>
              <a:gd name="connsiteY55" fmla="*/ 1405028 h 2016216"/>
              <a:gd name="connsiteX56" fmla="*/ 6251399 w 6613349"/>
              <a:gd name="connsiteY56" fmla="*/ 1447891 h 2016216"/>
              <a:gd name="connsiteX57" fmla="*/ 6475237 w 6613349"/>
              <a:gd name="connsiteY57" fmla="*/ 1462179 h 2016216"/>
              <a:gd name="connsiteX58" fmla="*/ 6613349 w 6613349"/>
              <a:gd name="connsiteY58" fmla="*/ 1733640 h 2016216"/>
              <a:gd name="connsiteX0" fmla="*/ 22049 w 6613349"/>
              <a:gd name="connsiteY0" fmla="*/ 2016216 h 2016216"/>
              <a:gd name="connsiteX1" fmla="*/ 23636 w 6613349"/>
              <a:gd name="connsiteY1" fmla="*/ 1735228 h 2016216"/>
              <a:gd name="connsiteX2" fmla="*/ 71261 w 6613349"/>
              <a:gd name="connsiteY2" fmla="*/ 1509803 h 2016216"/>
              <a:gd name="connsiteX3" fmla="*/ 811036 w 6613349"/>
              <a:gd name="connsiteY3" fmla="*/ 1484403 h 2016216"/>
              <a:gd name="connsiteX4" fmla="*/ 1247599 w 6613349"/>
              <a:gd name="connsiteY4" fmla="*/ 1471703 h 2016216"/>
              <a:gd name="connsiteX5" fmla="*/ 1615899 w 6613349"/>
              <a:gd name="connsiteY5" fmla="*/ 1358991 h 2016216"/>
              <a:gd name="connsiteX6" fmla="*/ 1603199 w 6613349"/>
              <a:gd name="connsiteY6" fmla="*/ 1476466 h 2016216"/>
              <a:gd name="connsiteX7" fmla="*/ 1884186 w 6613349"/>
              <a:gd name="connsiteY7" fmla="*/ 1466941 h 2016216"/>
              <a:gd name="connsiteX8" fmla="*/ 2027061 w 6613349"/>
              <a:gd name="connsiteY8" fmla="*/ 1438366 h 2016216"/>
              <a:gd name="connsiteX9" fmla="*/ 1998486 w 6613349"/>
              <a:gd name="connsiteY9" fmla="*/ 1400266 h 2016216"/>
              <a:gd name="connsiteX10" fmla="*/ 1946099 w 6613349"/>
              <a:gd name="connsiteY10" fmla="*/ 1338353 h 2016216"/>
              <a:gd name="connsiteX11" fmla="*/ 1869899 w 6613349"/>
              <a:gd name="connsiteY11" fmla="*/ 1328828 h 2016216"/>
              <a:gd name="connsiteX12" fmla="*/ 1803224 w 6613349"/>
              <a:gd name="connsiteY12" fmla="*/ 1319303 h 2016216"/>
              <a:gd name="connsiteX13" fmla="*/ 1765124 w 6613349"/>
              <a:gd name="connsiteY13" fmla="*/ 1238341 h 2016216"/>
              <a:gd name="connsiteX14" fmla="*/ 1688924 w 6613349"/>
              <a:gd name="connsiteY14" fmla="*/ 947828 h 2016216"/>
              <a:gd name="connsiteX15" fmla="*/ 1650824 w 6613349"/>
              <a:gd name="connsiteY15" fmla="*/ 833528 h 2016216"/>
              <a:gd name="connsiteX16" fmla="*/ 1812749 w 6613349"/>
              <a:gd name="connsiteY16" fmla="*/ 443003 h 2016216"/>
              <a:gd name="connsiteX17" fmla="*/ 1888948 w 6613349"/>
              <a:gd name="connsiteY17" fmla="*/ 252503 h 2016216"/>
              <a:gd name="connsiteX18" fmla="*/ 1969911 w 6613349"/>
              <a:gd name="connsiteY18" fmla="*/ 85816 h 2016216"/>
              <a:gd name="connsiteX19" fmla="*/ 2069924 w 6613349"/>
              <a:gd name="connsiteY19" fmla="*/ 128678 h 2016216"/>
              <a:gd name="connsiteX20" fmla="*/ 2260424 w 6613349"/>
              <a:gd name="connsiteY20" fmla="*/ 185828 h 2016216"/>
              <a:gd name="connsiteX21" fmla="*/ 2389011 w 6613349"/>
              <a:gd name="connsiteY21" fmla="*/ 209641 h 2016216"/>
              <a:gd name="connsiteX22" fmla="*/ 2465211 w 6613349"/>
              <a:gd name="connsiteY22" fmla="*/ 238216 h 2016216"/>
              <a:gd name="connsiteX23" fmla="*/ 2417586 w 6613349"/>
              <a:gd name="connsiteY23" fmla="*/ 162016 h 2016216"/>
              <a:gd name="connsiteX24" fmla="*/ 2631899 w 6613349"/>
              <a:gd name="connsiteY24" fmla="*/ 76291 h 2016216"/>
              <a:gd name="connsiteX25" fmla="*/ 2817636 w 6613349"/>
              <a:gd name="connsiteY25" fmla="*/ 91 h 2016216"/>
              <a:gd name="connsiteX26" fmla="*/ 2874786 w 6613349"/>
              <a:gd name="connsiteY26" fmla="*/ 62003 h 2016216"/>
              <a:gd name="connsiteX27" fmla="*/ 2943049 w 6613349"/>
              <a:gd name="connsiteY27" fmla="*/ 115978 h 2016216"/>
              <a:gd name="connsiteX28" fmla="*/ 2974799 w 6613349"/>
              <a:gd name="connsiteY28" fmla="*/ 150903 h 2016216"/>
              <a:gd name="connsiteX29" fmla="*/ 3147836 w 6613349"/>
              <a:gd name="connsiteY29" fmla="*/ 287428 h 2016216"/>
              <a:gd name="connsiteX30" fmla="*/ 3366911 w 6613349"/>
              <a:gd name="connsiteY30" fmla="*/ 274728 h 2016216"/>
              <a:gd name="connsiteX31" fmla="*/ 3582811 w 6613349"/>
              <a:gd name="connsiteY31" fmla="*/ 247741 h 2016216"/>
              <a:gd name="connsiteX32" fmla="*/ 3917774 w 6613349"/>
              <a:gd name="connsiteY32" fmla="*/ 195353 h 2016216"/>
              <a:gd name="connsiteX33" fmla="*/ 3936824 w 6613349"/>
              <a:gd name="connsiteY33" fmla="*/ 281078 h 2016216"/>
              <a:gd name="connsiteX34" fmla="*/ 3951111 w 6613349"/>
              <a:gd name="connsiteY34" fmla="*/ 338228 h 2016216"/>
              <a:gd name="connsiteX35" fmla="*/ 4055886 w 6613349"/>
              <a:gd name="connsiteY35" fmla="*/ 338228 h 2016216"/>
              <a:gd name="connsiteX36" fmla="*/ 4455936 w 6613349"/>
              <a:gd name="connsiteY36" fmla="*/ 342991 h 2016216"/>
              <a:gd name="connsiteX37" fmla="*/ 4651199 w 6613349"/>
              <a:gd name="connsiteY37" fmla="*/ 338228 h 2016216"/>
              <a:gd name="connsiteX38" fmla="*/ 4846461 w 6613349"/>
              <a:gd name="connsiteY38" fmla="*/ 338228 h 2016216"/>
              <a:gd name="connsiteX39" fmla="*/ 4927424 w 6613349"/>
              <a:gd name="connsiteY39" fmla="*/ 338228 h 2016216"/>
              <a:gd name="connsiteX40" fmla="*/ 5056011 w 6613349"/>
              <a:gd name="connsiteY40" fmla="*/ 400141 h 2016216"/>
              <a:gd name="connsiteX41" fmla="*/ 5136974 w 6613349"/>
              <a:gd name="connsiteY41" fmla="*/ 447766 h 2016216"/>
              <a:gd name="connsiteX42" fmla="*/ 5117924 w 6613349"/>
              <a:gd name="connsiteY42" fmla="*/ 562066 h 2016216"/>
              <a:gd name="connsiteX43" fmla="*/ 5103636 w 6613349"/>
              <a:gd name="connsiteY43" fmla="*/ 681128 h 2016216"/>
              <a:gd name="connsiteX44" fmla="*/ 5098874 w 6613349"/>
              <a:gd name="connsiteY44" fmla="*/ 757328 h 2016216"/>
              <a:gd name="connsiteX45" fmla="*/ 5203649 w 6613349"/>
              <a:gd name="connsiteY45" fmla="*/ 666841 h 2016216"/>
              <a:gd name="connsiteX46" fmla="*/ 5313186 w 6613349"/>
              <a:gd name="connsiteY46" fmla="*/ 552541 h 2016216"/>
              <a:gd name="connsiteX47" fmla="*/ 5384624 w 6613349"/>
              <a:gd name="connsiteY47" fmla="*/ 514441 h 2016216"/>
              <a:gd name="connsiteX48" fmla="*/ 5527499 w 6613349"/>
              <a:gd name="connsiteY48" fmla="*/ 566828 h 2016216"/>
              <a:gd name="connsiteX49" fmla="*/ 5746574 w 6613349"/>
              <a:gd name="connsiteY49" fmla="*/ 652553 h 2016216"/>
              <a:gd name="connsiteX50" fmla="*/ 5903736 w 6613349"/>
              <a:gd name="connsiteY50" fmla="*/ 695416 h 2016216"/>
              <a:gd name="connsiteX51" fmla="*/ 5898974 w 6613349"/>
              <a:gd name="connsiteY51" fmla="*/ 785903 h 2016216"/>
              <a:gd name="connsiteX52" fmla="*/ 5737049 w 6613349"/>
              <a:gd name="connsiteY52" fmla="*/ 1147853 h 2016216"/>
              <a:gd name="connsiteX53" fmla="*/ 5637036 w 6613349"/>
              <a:gd name="connsiteY53" fmla="*/ 1343116 h 2016216"/>
              <a:gd name="connsiteX54" fmla="*/ 5851349 w 6613349"/>
              <a:gd name="connsiteY54" fmla="*/ 1371691 h 2016216"/>
              <a:gd name="connsiteX55" fmla="*/ 6051374 w 6613349"/>
              <a:gd name="connsiteY55" fmla="*/ 1405028 h 2016216"/>
              <a:gd name="connsiteX56" fmla="*/ 6251399 w 6613349"/>
              <a:gd name="connsiteY56" fmla="*/ 1447891 h 2016216"/>
              <a:gd name="connsiteX57" fmla="*/ 6475237 w 6613349"/>
              <a:gd name="connsiteY57" fmla="*/ 1462179 h 2016216"/>
              <a:gd name="connsiteX58" fmla="*/ 6613349 w 6613349"/>
              <a:gd name="connsiteY58" fmla="*/ 1733640 h 2016216"/>
              <a:gd name="connsiteX0" fmla="*/ 22049 w 6613349"/>
              <a:gd name="connsiteY0" fmla="*/ 2016216 h 2016216"/>
              <a:gd name="connsiteX1" fmla="*/ 23636 w 6613349"/>
              <a:gd name="connsiteY1" fmla="*/ 1735228 h 2016216"/>
              <a:gd name="connsiteX2" fmla="*/ 71261 w 6613349"/>
              <a:gd name="connsiteY2" fmla="*/ 1509803 h 2016216"/>
              <a:gd name="connsiteX3" fmla="*/ 811036 w 6613349"/>
              <a:gd name="connsiteY3" fmla="*/ 1484403 h 2016216"/>
              <a:gd name="connsiteX4" fmla="*/ 1247599 w 6613349"/>
              <a:gd name="connsiteY4" fmla="*/ 1471703 h 2016216"/>
              <a:gd name="connsiteX5" fmla="*/ 1476199 w 6613349"/>
              <a:gd name="connsiteY5" fmla="*/ 1454241 h 2016216"/>
              <a:gd name="connsiteX6" fmla="*/ 1603199 w 6613349"/>
              <a:gd name="connsiteY6" fmla="*/ 1476466 h 2016216"/>
              <a:gd name="connsiteX7" fmla="*/ 1884186 w 6613349"/>
              <a:gd name="connsiteY7" fmla="*/ 1466941 h 2016216"/>
              <a:gd name="connsiteX8" fmla="*/ 2027061 w 6613349"/>
              <a:gd name="connsiteY8" fmla="*/ 1438366 h 2016216"/>
              <a:gd name="connsiteX9" fmla="*/ 1998486 w 6613349"/>
              <a:gd name="connsiteY9" fmla="*/ 1400266 h 2016216"/>
              <a:gd name="connsiteX10" fmla="*/ 1946099 w 6613349"/>
              <a:gd name="connsiteY10" fmla="*/ 1338353 h 2016216"/>
              <a:gd name="connsiteX11" fmla="*/ 1869899 w 6613349"/>
              <a:gd name="connsiteY11" fmla="*/ 1328828 h 2016216"/>
              <a:gd name="connsiteX12" fmla="*/ 1803224 w 6613349"/>
              <a:gd name="connsiteY12" fmla="*/ 1319303 h 2016216"/>
              <a:gd name="connsiteX13" fmla="*/ 1765124 w 6613349"/>
              <a:gd name="connsiteY13" fmla="*/ 1238341 h 2016216"/>
              <a:gd name="connsiteX14" fmla="*/ 1688924 w 6613349"/>
              <a:gd name="connsiteY14" fmla="*/ 947828 h 2016216"/>
              <a:gd name="connsiteX15" fmla="*/ 1650824 w 6613349"/>
              <a:gd name="connsiteY15" fmla="*/ 833528 h 2016216"/>
              <a:gd name="connsiteX16" fmla="*/ 1812749 w 6613349"/>
              <a:gd name="connsiteY16" fmla="*/ 443003 h 2016216"/>
              <a:gd name="connsiteX17" fmla="*/ 1888948 w 6613349"/>
              <a:gd name="connsiteY17" fmla="*/ 252503 h 2016216"/>
              <a:gd name="connsiteX18" fmla="*/ 1969911 w 6613349"/>
              <a:gd name="connsiteY18" fmla="*/ 85816 h 2016216"/>
              <a:gd name="connsiteX19" fmla="*/ 2069924 w 6613349"/>
              <a:gd name="connsiteY19" fmla="*/ 128678 h 2016216"/>
              <a:gd name="connsiteX20" fmla="*/ 2260424 w 6613349"/>
              <a:gd name="connsiteY20" fmla="*/ 185828 h 2016216"/>
              <a:gd name="connsiteX21" fmla="*/ 2389011 w 6613349"/>
              <a:gd name="connsiteY21" fmla="*/ 209641 h 2016216"/>
              <a:gd name="connsiteX22" fmla="*/ 2465211 w 6613349"/>
              <a:gd name="connsiteY22" fmla="*/ 238216 h 2016216"/>
              <a:gd name="connsiteX23" fmla="*/ 2417586 w 6613349"/>
              <a:gd name="connsiteY23" fmla="*/ 162016 h 2016216"/>
              <a:gd name="connsiteX24" fmla="*/ 2631899 w 6613349"/>
              <a:gd name="connsiteY24" fmla="*/ 76291 h 2016216"/>
              <a:gd name="connsiteX25" fmla="*/ 2817636 w 6613349"/>
              <a:gd name="connsiteY25" fmla="*/ 91 h 2016216"/>
              <a:gd name="connsiteX26" fmla="*/ 2874786 w 6613349"/>
              <a:gd name="connsiteY26" fmla="*/ 62003 h 2016216"/>
              <a:gd name="connsiteX27" fmla="*/ 2943049 w 6613349"/>
              <a:gd name="connsiteY27" fmla="*/ 115978 h 2016216"/>
              <a:gd name="connsiteX28" fmla="*/ 2974799 w 6613349"/>
              <a:gd name="connsiteY28" fmla="*/ 150903 h 2016216"/>
              <a:gd name="connsiteX29" fmla="*/ 3147836 w 6613349"/>
              <a:gd name="connsiteY29" fmla="*/ 287428 h 2016216"/>
              <a:gd name="connsiteX30" fmla="*/ 3366911 w 6613349"/>
              <a:gd name="connsiteY30" fmla="*/ 274728 h 2016216"/>
              <a:gd name="connsiteX31" fmla="*/ 3582811 w 6613349"/>
              <a:gd name="connsiteY31" fmla="*/ 247741 h 2016216"/>
              <a:gd name="connsiteX32" fmla="*/ 3917774 w 6613349"/>
              <a:gd name="connsiteY32" fmla="*/ 195353 h 2016216"/>
              <a:gd name="connsiteX33" fmla="*/ 3936824 w 6613349"/>
              <a:gd name="connsiteY33" fmla="*/ 281078 h 2016216"/>
              <a:gd name="connsiteX34" fmla="*/ 3951111 w 6613349"/>
              <a:gd name="connsiteY34" fmla="*/ 338228 h 2016216"/>
              <a:gd name="connsiteX35" fmla="*/ 4055886 w 6613349"/>
              <a:gd name="connsiteY35" fmla="*/ 338228 h 2016216"/>
              <a:gd name="connsiteX36" fmla="*/ 4455936 w 6613349"/>
              <a:gd name="connsiteY36" fmla="*/ 342991 h 2016216"/>
              <a:gd name="connsiteX37" fmla="*/ 4651199 w 6613349"/>
              <a:gd name="connsiteY37" fmla="*/ 338228 h 2016216"/>
              <a:gd name="connsiteX38" fmla="*/ 4846461 w 6613349"/>
              <a:gd name="connsiteY38" fmla="*/ 338228 h 2016216"/>
              <a:gd name="connsiteX39" fmla="*/ 4927424 w 6613349"/>
              <a:gd name="connsiteY39" fmla="*/ 338228 h 2016216"/>
              <a:gd name="connsiteX40" fmla="*/ 5056011 w 6613349"/>
              <a:gd name="connsiteY40" fmla="*/ 400141 h 2016216"/>
              <a:gd name="connsiteX41" fmla="*/ 5136974 w 6613349"/>
              <a:gd name="connsiteY41" fmla="*/ 447766 h 2016216"/>
              <a:gd name="connsiteX42" fmla="*/ 5117924 w 6613349"/>
              <a:gd name="connsiteY42" fmla="*/ 562066 h 2016216"/>
              <a:gd name="connsiteX43" fmla="*/ 5103636 w 6613349"/>
              <a:gd name="connsiteY43" fmla="*/ 681128 h 2016216"/>
              <a:gd name="connsiteX44" fmla="*/ 5098874 w 6613349"/>
              <a:gd name="connsiteY44" fmla="*/ 757328 h 2016216"/>
              <a:gd name="connsiteX45" fmla="*/ 5203649 w 6613349"/>
              <a:gd name="connsiteY45" fmla="*/ 666841 h 2016216"/>
              <a:gd name="connsiteX46" fmla="*/ 5313186 w 6613349"/>
              <a:gd name="connsiteY46" fmla="*/ 552541 h 2016216"/>
              <a:gd name="connsiteX47" fmla="*/ 5384624 w 6613349"/>
              <a:gd name="connsiteY47" fmla="*/ 514441 h 2016216"/>
              <a:gd name="connsiteX48" fmla="*/ 5527499 w 6613349"/>
              <a:gd name="connsiteY48" fmla="*/ 566828 h 2016216"/>
              <a:gd name="connsiteX49" fmla="*/ 5746574 w 6613349"/>
              <a:gd name="connsiteY49" fmla="*/ 652553 h 2016216"/>
              <a:gd name="connsiteX50" fmla="*/ 5903736 w 6613349"/>
              <a:gd name="connsiteY50" fmla="*/ 695416 h 2016216"/>
              <a:gd name="connsiteX51" fmla="*/ 5898974 w 6613349"/>
              <a:gd name="connsiteY51" fmla="*/ 785903 h 2016216"/>
              <a:gd name="connsiteX52" fmla="*/ 5737049 w 6613349"/>
              <a:gd name="connsiteY52" fmla="*/ 1147853 h 2016216"/>
              <a:gd name="connsiteX53" fmla="*/ 5637036 w 6613349"/>
              <a:gd name="connsiteY53" fmla="*/ 1343116 h 2016216"/>
              <a:gd name="connsiteX54" fmla="*/ 5851349 w 6613349"/>
              <a:gd name="connsiteY54" fmla="*/ 1371691 h 2016216"/>
              <a:gd name="connsiteX55" fmla="*/ 6051374 w 6613349"/>
              <a:gd name="connsiteY55" fmla="*/ 1405028 h 2016216"/>
              <a:gd name="connsiteX56" fmla="*/ 6251399 w 6613349"/>
              <a:gd name="connsiteY56" fmla="*/ 1447891 h 2016216"/>
              <a:gd name="connsiteX57" fmla="*/ 6475237 w 6613349"/>
              <a:gd name="connsiteY57" fmla="*/ 1462179 h 2016216"/>
              <a:gd name="connsiteX58" fmla="*/ 6613349 w 6613349"/>
              <a:gd name="connsiteY58" fmla="*/ 1733640 h 2016216"/>
              <a:gd name="connsiteX0" fmla="*/ 22049 w 6613349"/>
              <a:gd name="connsiteY0" fmla="*/ 2016216 h 2016216"/>
              <a:gd name="connsiteX1" fmla="*/ 23636 w 6613349"/>
              <a:gd name="connsiteY1" fmla="*/ 1735228 h 2016216"/>
              <a:gd name="connsiteX2" fmla="*/ 71261 w 6613349"/>
              <a:gd name="connsiteY2" fmla="*/ 1509803 h 2016216"/>
              <a:gd name="connsiteX3" fmla="*/ 811036 w 6613349"/>
              <a:gd name="connsiteY3" fmla="*/ 1484403 h 2016216"/>
              <a:gd name="connsiteX4" fmla="*/ 1247599 w 6613349"/>
              <a:gd name="connsiteY4" fmla="*/ 1471703 h 2016216"/>
              <a:gd name="connsiteX5" fmla="*/ 1476199 w 6613349"/>
              <a:gd name="connsiteY5" fmla="*/ 1473291 h 2016216"/>
              <a:gd name="connsiteX6" fmla="*/ 1603199 w 6613349"/>
              <a:gd name="connsiteY6" fmla="*/ 1476466 h 2016216"/>
              <a:gd name="connsiteX7" fmla="*/ 1884186 w 6613349"/>
              <a:gd name="connsiteY7" fmla="*/ 1466941 h 2016216"/>
              <a:gd name="connsiteX8" fmla="*/ 2027061 w 6613349"/>
              <a:gd name="connsiteY8" fmla="*/ 1438366 h 2016216"/>
              <a:gd name="connsiteX9" fmla="*/ 1998486 w 6613349"/>
              <a:gd name="connsiteY9" fmla="*/ 1400266 h 2016216"/>
              <a:gd name="connsiteX10" fmla="*/ 1946099 w 6613349"/>
              <a:gd name="connsiteY10" fmla="*/ 1338353 h 2016216"/>
              <a:gd name="connsiteX11" fmla="*/ 1869899 w 6613349"/>
              <a:gd name="connsiteY11" fmla="*/ 1328828 h 2016216"/>
              <a:gd name="connsiteX12" fmla="*/ 1803224 w 6613349"/>
              <a:gd name="connsiteY12" fmla="*/ 1319303 h 2016216"/>
              <a:gd name="connsiteX13" fmla="*/ 1765124 w 6613349"/>
              <a:gd name="connsiteY13" fmla="*/ 1238341 h 2016216"/>
              <a:gd name="connsiteX14" fmla="*/ 1688924 w 6613349"/>
              <a:gd name="connsiteY14" fmla="*/ 947828 h 2016216"/>
              <a:gd name="connsiteX15" fmla="*/ 1650824 w 6613349"/>
              <a:gd name="connsiteY15" fmla="*/ 833528 h 2016216"/>
              <a:gd name="connsiteX16" fmla="*/ 1812749 w 6613349"/>
              <a:gd name="connsiteY16" fmla="*/ 443003 h 2016216"/>
              <a:gd name="connsiteX17" fmla="*/ 1888948 w 6613349"/>
              <a:gd name="connsiteY17" fmla="*/ 252503 h 2016216"/>
              <a:gd name="connsiteX18" fmla="*/ 1969911 w 6613349"/>
              <a:gd name="connsiteY18" fmla="*/ 85816 h 2016216"/>
              <a:gd name="connsiteX19" fmla="*/ 2069924 w 6613349"/>
              <a:gd name="connsiteY19" fmla="*/ 128678 h 2016216"/>
              <a:gd name="connsiteX20" fmla="*/ 2260424 w 6613349"/>
              <a:gd name="connsiteY20" fmla="*/ 185828 h 2016216"/>
              <a:gd name="connsiteX21" fmla="*/ 2389011 w 6613349"/>
              <a:gd name="connsiteY21" fmla="*/ 209641 h 2016216"/>
              <a:gd name="connsiteX22" fmla="*/ 2465211 w 6613349"/>
              <a:gd name="connsiteY22" fmla="*/ 238216 h 2016216"/>
              <a:gd name="connsiteX23" fmla="*/ 2417586 w 6613349"/>
              <a:gd name="connsiteY23" fmla="*/ 162016 h 2016216"/>
              <a:gd name="connsiteX24" fmla="*/ 2631899 w 6613349"/>
              <a:gd name="connsiteY24" fmla="*/ 76291 h 2016216"/>
              <a:gd name="connsiteX25" fmla="*/ 2817636 w 6613349"/>
              <a:gd name="connsiteY25" fmla="*/ 91 h 2016216"/>
              <a:gd name="connsiteX26" fmla="*/ 2874786 w 6613349"/>
              <a:gd name="connsiteY26" fmla="*/ 62003 h 2016216"/>
              <a:gd name="connsiteX27" fmla="*/ 2943049 w 6613349"/>
              <a:gd name="connsiteY27" fmla="*/ 115978 h 2016216"/>
              <a:gd name="connsiteX28" fmla="*/ 2974799 w 6613349"/>
              <a:gd name="connsiteY28" fmla="*/ 150903 h 2016216"/>
              <a:gd name="connsiteX29" fmla="*/ 3147836 w 6613349"/>
              <a:gd name="connsiteY29" fmla="*/ 287428 h 2016216"/>
              <a:gd name="connsiteX30" fmla="*/ 3366911 w 6613349"/>
              <a:gd name="connsiteY30" fmla="*/ 274728 h 2016216"/>
              <a:gd name="connsiteX31" fmla="*/ 3582811 w 6613349"/>
              <a:gd name="connsiteY31" fmla="*/ 247741 h 2016216"/>
              <a:gd name="connsiteX32" fmla="*/ 3917774 w 6613349"/>
              <a:gd name="connsiteY32" fmla="*/ 195353 h 2016216"/>
              <a:gd name="connsiteX33" fmla="*/ 3936824 w 6613349"/>
              <a:gd name="connsiteY33" fmla="*/ 281078 h 2016216"/>
              <a:gd name="connsiteX34" fmla="*/ 3951111 w 6613349"/>
              <a:gd name="connsiteY34" fmla="*/ 338228 h 2016216"/>
              <a:gd name="connsiteX35" fmla="*/ 4055886 w 6613349"/>
              <a:gd name="connsiteY35" fmla="*/ 338228 h 2016216"/>
              <a:gd name="connsiteX36" fmla="*/ 4455936 w 6613349"/>
              <a:gd name="connsiteY36" fmla="*/ 342991 h 2016216"/>
              <a:gd name="connsiteX37" fmla="*/ 4651199 w 6613349"/>
              <a:gd name="connsiteY37" fmla="*/ 338228 h 2016216"/>
              <a:gd name="connsiteX38" fmla="*/ 4846461 w 6613349"/>
              <a:gd name="connsiteY38" fmla="*/ 338228 h 2016216"/>
              <a:gd name="connsiteX39" fmla="*/ 4927424 w 6613349"/>
              <a:gd name="connsiteY39" fmla="*/ 338228 h 2016216"/>
              <a:gd name="connsiteX40" fmla="*/ 5056011 w 6613349"/>
              <a:gd name="connsiteY40" fmla="*/ 400141 h 2016216"/>
              <a:gd name="connsiteX41" fmla="*/ 5136974 w 6613349"/>
              <a:gd name="connsiteY41" fmla="*/ 447766 h 2016216"/>
              <a:gd name="connsiteX42" fmla="*/ 5117924 w 6613349"/>
              <a:gd name="connsiteY42" fmla="*/ 562066 h 2016216"/>
              <a:gd name="connsiteX43" fmla="*/ 5103636 w 6613349"/>
              <a:gd name="connsiteY43" fmla="*/ 681128 h 2016216"/>
              <a:gd name="connsiteX44" fmla="*/ 5098874 w 6613349"/>
              <a:gd name="connsiteY44" fmla="*/ 757328 h 2016216"/>
              <a:gd name="connsiteX45" fmla="*/ 5203649 w 6613349"/>
              <a:gd name="connsiteY45" fmla="*/ 666841 h 2016216"/>
              <a:gd name="connsiteX46" fmla="*/ 5313186 w 6613349"/>
              <a:gd name="connsiteY46" fmla="*/ 552541 h 2016216"/>
              <a:gd name="connsiteX47" fmla="*/ 5384624 w 6613349"/>
              <a:gd name="connsiteY47" fmla="*/ 514441 h 2016216"/>
              <a:gd name="connsiteX48" fmla="*/ 5527499 w 6613349"/>
              <a:gd name="connsiteY48" fmla="*/ 566828 h 2016216"/>
              <a:gd name="connsiteX49" fmla="*/ 5746574 w 6613349"/>
              <a:gd name="connsiteY49" fmla="*/ 652553 h 2016216"/>
              <a:gd name="connsiteX50" fmla="*/ 5903736 w 6613349"/>
              <a:gd name="connsiteY50" fmla="*/ 695416 h 2016216"/>
              <a:gd name="connsiteX51" fmla="*/ 5898974 w 6613349"/>
              <a:gd name="connsiteY51" fmla="*/ 785903 h 2016216"/>
              <a:gd name="connsiteX52" fmla="*/ 5737049 w 6613349"/>
              <a:gd name="connsiteY52" fmla="*/ 1147853 h 2016216"/>
              <a:gd name="connsiteX53" fmla="*/ 5637036 w 6613349"/>
              <a:gd name="connsiteY53" fmla="*/ 1343116 h 2016216"/>
              <a:gd name="connsiteX54" fmla="*/ 5851349 w 6613349"/>
              <a:gd name="connsiteY54" fmla="*/ 1371691 h 2016216"/>
              <a:gd name="connsiteX55" fmla="*/ 6051374 w 6613349"/>
              <a:gd name="connsiteY55" fmla="*/ 1405028 h 2016216"/>
              <a:gd name="connsiteX56" fmla="*/ 6251399 w 6613349"/>
              <a:gd name="connsiteY56" fmla="*/ 1447891 h 2016216"/>
              <a:gd name="connsiteX57" fmla="*/ 6475237 w 6613349"/>
              <a:gd name="connsiteY57" fmla="*/ 1462179 h 2016216"/>
              <a:gd name="connsiteX58" fmla="*/ 6613349 w 6613349"/>
              <a:gd name="connsiteY58" fmla="*/ 1733640 h 2016216"/>
              <a:gd name="connsiteX0" fmla="*/ 1532 w 6618232"/>
              <a:gd name="connsiteY0" fmla="*/ 2009866 h 2009866"/>
              <a:gd name="connsiteX1" fmla="*/ 28519 w 6618232"/>
              <a:gd name="connsiteY1" fmla="*/ 1735228 h 2009866"/>
              <a:gd name="connsiteX2" fmla="*/ 76144 w 6618232"/>
              <a:gd name="connsiteY2" fmla="*/ 1509803 h 2009866"/>
              <a:gd name="connsiteX3" fmla="*/ 815919 w 6618232"/>
              <a:gd name="connsiteY3" fmla="*/ 1484403 h 2009866"/>
              <a:gd name="connsiteX4" fmla="*/ 1252482 w 6618232"/>
              <a:gd name="connsiteY4" fmla="*/ 1471703 h 2009866"/>
              <a:gd name="connsiteX5" fmla="*/ 1481082 w 6618232"/>
              <a:gd name="connsiteY5" fmla="*/ 1473291 h 2009866"/>
              <a:gd name="connsiteX6" fmla="*/ 1608082 w 6618232"/>
              <a:gd name="connsiteY6" fmla="*/ 1476466 h 2009866"/>
              <a:gd name="connsiteX7" fmla="*/ 1889069 w 6618232"/>
              <a:gd name="connsiteY7" fmla="*/ 1466941 h 2009866"/>
              <a:gd name="connsiteX8" fmla="*/ 2031944 w 6618232"/>
              <a:gd name="connsiteY8" fmla="*/ 1438366 h 2009866"/>
              <a:gd name="connsiteX9" fmla="*/ 2003369 w 6618232"/>
              <a:gd name="connsiteY9" fmla="*/ 1400266 h 2009866"/>
              <a:gd name="connsiteX10" fmla="*/ 1950982 w 6618232"/>
              <a:gd name="connsiteY10" fmla="*/ 1338353 h 2009866"/>
              <a:gd name="connsiteX11" fmla="*/ 1874782 w 6618232"/>
              <a:gd name="connsiteY11" fmla="*/ 1328828 h 2009866"/>
              <a:gd name="connsiteX12" fmla="*/ 1808107 w 6618232"/>
              <a:gd name="connsiteY12" fmla="*/ 1319303 h 2009866"/>
              <a:gd name="connsiteX13" fmla="*/ 1770007 w 6618232"/>
              <a:gd name="connsiteY13" fmla="*/ 1238341 h 2009866"/>
              <a:gd name="connsiteX14" fmla="*/ 1693807 w 6618232"/>
              <a:gd name="connsiteY14" fmla="*/ 947828 h 2009866"/>
              <a:gd name="connsiteX15" fmla="*/ 1655707 w 6618232"/>
              <a:gd name="connsiteY15" fmla="*/ 833528 h 2009866"/>
              <a:gd name="connsiteX16" fmla="*/ 1817632 w 6618232"/>
              <a:gd name="connsiteY16" fmla="*/ 443003 h 2009866"/>
              <a:gd name="connsiteX17" fmla="*/ 1893831 w 6618232"/>
              <a:gd name="connsiteY17" fmla="*/ 252503 h 2009866"/>
              <a:gd name="connsiteX18" fmla="*/ 1974794 w 6618232"/>
              <a:gd name="connsiteY18" fmla="*/ 85816 h 2009866"/>
              <a:gd name="connsiteX19" fmla="*/ 2074807 w 6618232"/>
              <a:gd name="connsiteY19" fmla="*/ 128678 h 2009866"/>
              <a:gd name="connsiteX20" fmla="*/ 2265307 w 6618232"/>
              <a:gd name="connsiteY20" fmla="*/ 185828 h 2009866"/>
              <a:gd name="connsiteX21" fmla="*/ 2393894 w 6618232"/>
              <a:gd name="connsiteY21" fmla="*/ 209641 h 2009866"/>
              <a:gd name="connsiteX22" fmla="*/ 2470094 w 6618232"/>
              <a:gd name="connsiteY22" fmla="*/ 238216 h 2009866"/>
              <a:gd name="connsiteX23" fmla="*/ 2422469 w 6618232"/>
              <a:gd name="connsiteY23" fmla="*/ 162016 h 2009866"/>
              <a:gd name="connsiteX24" fmla="*/ 2636782 w 6618232"/>
              <a:gd name="connsiteY24" fmla="*/ 76291 h 2009866"/>
              <a:gd name="connsiteX25" fmla="*/ 2822519 w 6618232"/>
              <a:gd name="connsiteY25" fmla="*/ 91 h 2009866"/>
              <a:gd name="connsiteX26" fmla="*/ 2879669 w 6618232"/>
              <a:gd name="connsiteY26" fmla="*/ 62003 h 2009866"/>
              <a:gd name="connsiteX27" fmla="*/ 2947932 w 6618232"/>
              <a:gd name="connsiteY27" fmla="*/ 115978 h 2009866"/>
              <a:gd name="connsiteX28" fmla="*/ 2979682 w 6618232"/>
              <a:gd name="connsiteY28" fmla="*/ 150903 h 2009866"/>
              <a:gd name="connsiteX29" fmla="*/ 3152719 w 6618232"/>
              <a:gd name="connsiteY29" fmla="*/ 287428 h 2009866"/>
              <a:gd name="connsiteX30" fmla="*/ 3371794 w 6618232"/>
              <a:gd name="connsiteY30" fmla="*/ 274728 h 2009866"/>
              <a:gd name="connsiteX31" fmla="*/ 3587694 w 6618232"/>
              <a:gd name="connsiteY31" fmla="*/ 247741 h 2009866"/>
              <a:gd name="connsiteX32" fmla="*/ 3922657 w 6618232"/>
              <a:gd name="connsiteY32" fmla="*/ 195353 h 2009866"/>
              <a:gd name="connsiteX33" fmla="*/ 3941707 w 6618232"/>
              <a:gd name="connsiteY33" fmla="*/ 281078 h 2009866"/>
              <a:gd name="connsiteX34" fmla="*/ 3955994 w 6618232"/>
              <a:gd name="connsiteY34" fmla="*/ 338228 h 2009866"/>
              <a:gd name="connsiteX35" fmla="*/ 4060769 w 6618232"/>
              <a:gd name="connsiteY35" fmla="*/ 338228 h 2009866"/>
              <a:gd name="connsiteX36" fmla="*/ 4460819 w 6618232"/>
              <a:gd name="connsiteY36" fmla="*/ 342991 h 2009866"/>
              <a:gd name="connsiteX37" fmla="*/ 4656082 w 6618232"/>
              <a:gd name="connsiteY37" fmla="*/ 338228 h 2009866"/>
              <a:gd name="connsiteX38" fmla="*/ 4851344 w 6618232"/>
              <a:gd name="connsiteY38" fmla="*/ 338228 h 2009866"/>
              <a:gd name="connsiteX39" fmla="*/ 4932307 w 6618232"/>
              <a:gd name="connsiteY39" fmla="*/ 338228 h 2009866"/>
              <a:gd name="connsiteX40" fmla="*/ 5060894 w 6618232"/>
              <a:gd name="connsiteY40" fmla="*/ 400141 h 2009866"/>
              <a:gd name="connsiteX41" fmla="*/ 5141857 w 6618232"/>
              <a:gd name="connsiteY41" fmla="*/ 447766 h 2009866"/>
              <a:gd name="connsiteX42" fmla="*/ 5122807 w 6618232"/>
              <a:gd name="connsiteY42" fmla="*/ 562066 h 2009866"/>
              <a:gd name="connsiteX43" fmla="*/ 5108519 w 6618232"/>
              <a:gd name="connsiteY43" fmla="*/ 681128 h 2009866"/>
              <a:gd name="connsiteX44" fmla="*/ 5103757 w 6618232"/>
              <a:gd name="connsiteY44" fmla="*/ 757328 h 2009866"/>
              <a:gd name="connsiteX45" fmla="*/ 5208532 w 6618232"/>
              <a:gd name="connsiteY45" fmla="*/ 666841 h 2009866"/>
              <a:gd name="connsiteX46" fmla="*/ 5318069 w 6618232"/>
              <a:gd name="connsiteY46" fmla="*/ 552541 h 2009866"/>
              <a:gd name="connsiteX47" fmla="*/ 5389507 w 6618232"/>
              <a:gd name="connsiteY47" fmla="*/ 514441 h 2009866"/>
              <a:gd name="connsiteX48" fmla="*/ 5532382 w 6618232"/>
              <a:gd name="connsiteY48" fmla="*/ 566828 h 2009866"/>
              <a:gd name="connsiteX49" fmla="*/ 5751457 w 6618232"/>
              <a:gd name="connsiteY49" fmla="*/ 652553 h 2009866"/>
              <a:gd name="connsiteX50" fmla="*/ 5908619 w 6618232"/>
              <a:gd name="connsiteY50" fmla="*/ 695416 h 2009866"/>
              <a:gd name="connsiteX51" fmla="*/ 5903857 w 6618232"/>
              <a:gd name="connsiteY51" fmla="*/ 785903 h 2009866"/>
              <a:gd name="connsiteX52" fmla="*/ 5741932 w 6618232"/>
              <a:gd name="connsiteY52" fmla="*/ 1147853 h 2009866"/>
              <a:gd name="connsiteX53" fmla="*/ 5641919 w 6618232"/>
              <a:gd name="connsiteY53" fmla="*/ 1343116 h 2009866"/>
              <a:gd name="connsiteX54" fmla="*/ 5856232 w 6618232"/>
              <a:gd name="connsiteY54" fmla="*/ 1371691 h 2009866"/>
              <a:gd name="connsiteX55" fmla="*/ 6056257 w 6618232"/>
              <a:gd name="connsiteY55" fmla="*/ 1405028 h 2009866"/>
              <a:gd name="connsiteX56" fmla="*/ 6256282 w 6618232"/>
              <a:gd name="connsiteY56" fmla="*/ 1447891 h 2009866"/>
              <a:gd name="connsiteX57" fmla="*/ 6480120 w 6618232"/>
              <a:gd name="connsiteY57" fmla="*/ 1462179 h 2009866"/>
              <a:gd name="connsiteX58" fmla="*/ 6618232 w 6618232"/>
              <a:gd name="connsiteY58" fmla="*/ 1733640 h 2009866"/>
              <a:gd name="connsiteX0" fmla="*/ 546 w 6617246"/>
              <a:gd name="connsiteY0" fmla="*/ 2009866 h 2009866"/>
              <a:gd name="connsiteX1" fmla="*/ 78333 w 6617246"/>
              <a:gd name="connsiteY1" fmla="*/ 1722528 h 2009866"/>
              <a:gd name="connsiteX2" fmla="*/ 75158 w 6617246"/>
              <a:gd name="connsiteY2" fmla="*/ 1509803 h 2009866"/>
              <a:gd name="connsiteX3" fmla="*/ 814933 w 6617246"/>
              <a:gd name="connsiteY3" fmla="*/ 1484403 h 2009866"/>
              <a:gd name="connsiteX4" fmla="*/ 1251496 w 6617246"/>
              <a:gd name="connsiteY4" fmla="*/ 1471703 h 2009866"/>
              <a:gd name="connsiteX5" fmla="*/ 1480096 w 6617246"/>
              <a:gd name="connsiteY5" fmla="*/ 1473291 h 2009866"/>
              <a:gd name="connsiteX6" fmla="*/ 1607096 w 6617246"/>
              <a:gd name="connsiteY6" fmla="*/ 1476466 h 2009866"/>
              <a:gd name="connsiteX7" fmla="*/ 1888083 w 6617246"/>
              <a:gd name="connsiteY7" fmla="*/ 1466941 h 2009866"/>
              <a:gd name="connsiteX8" fmla="*/ 2030958 w 6617246"/>
              <a:gd name="connsiteY8" fmla="*/ 1438366 h 2009866"/>
              <a:gd name="connsiteX9" fmla="*/ 2002383 w 6617246"/>
              <a:gd name="connsiteY9" fmla="*/ 1400266 h 2009866"/>
              <a:gd name="connsiteX10" fmla="*/ 1949996 w 6617246"/>
              <a:gd name="connsiteY10" fmla="*/ 1338353 h 2009866"/>
              <a:gd name="connsiteX11" fmla="*/ 1873796 w 6617246"/>
              <a:gd name="connsiteY11" fmla="*/ 1328828 h 2009866"/>
              <a:gd name="connsiteX12" fmla="*/ 1807121 w 6617246"/>
              <a:gd name="connsiteY12" fmla="*/ 1319303 h 2009866"/>
              <a:gd name="connsiteX13" fmla="*/ 1769021 w 6617246"/>
              <a:gd name="connsiteY13" fmla="*/ 1238341 h 2009866"/>
              <a:gd name="connsiteX14" fmla="*/ 1692821 w 6617246"/>
              <a:gd name="connsiteY14" fmla="*/ 947828 h 2009866"/>
              <a:gd name="connsiteX15" fmla="*/ 1654721 w 6617246"/>
              <a:gd name="connsiteY15" fmla="*/ 833528 h 2009866"/>
              <a:gd name="connsiteX16" fmla="*/ 1816646 w 6617246"/>
              <a:gd name="connsiteY16" fmla="*/ 443003 h 2009866"/>
              <a:gd name="connsiteX17" fmla="*/ 1892845 w 6617246"/>
              <a:gd name="connsiteY17" fmla="*/ 252503 h 2009866"/>
              <a:gd name="connsiteX18" fmla="*/ 1973808 w 6617246"/>
              <a:gd name="connsiteY18" fmla="*/ 85816 h 2009866"/>
              <a:gd name="connsiteX19" fmla="*/ 2073821 w 6617246"/>
              <a:gd name="connsiteY19" fmla="*/ 128678 h 2009866"/>
              <a:gd name="connsiteX20" fmla="*/ 2264321 w 6617246"/>
              <a:gd name="connsiteY20" fmla="*/ 185828 h 2009866"/>
              <a:gd name="connsiteX21" fmla="*/ 2392908 w 6617246"/>
              <a:gd name="connsiteY21" fmla="*/ 209641 h 2009866"/>
              <a:gd name="connsiteX22" fmla="*/ 2469108 w 6617246"/>
              <a:gd name="connsiteY22" fmla="*/ 238216 h 2009866"/>
              <a:gd name="connsiteX23" fmla="*/ 2421483 w 6617246"/>
              <a:gd name="connsiteY23" fmla="*/ 162016 h 2009866"/>
              <a:gd name="connsiteX24" fmla="*/ 2635796 w 6617246"/>
              <a:gd name="connsiteY24" fmla="*/ 76291 h 2009866"/>
              <a:gd name="connsiteX25" fmla="*/ 2821533 w 6617246"/>
              <a:gd name="connsiteY25" fmla="*/ 91 h 2009866"/>
              <a:gd name="connsiteX26" fmla="*/ 2878683 w 6617246"/>
              <a:gd name="connsiteY26" fmla="*/ 62003 h 2009866"/>
              <a:gd name="connsiteX27" fmla="*/ 2946946 w 6617246"/>
              <a:gd name="connsiteY27" fmla="*/ 115978 h 2009866"/>
              <a:gd name="connsiteX28" fmla="*/ 2978696 w 6617246"/>
              <a:gd name="connsiteY28" fmla="*/ 150903 h 2009866"/>
              <a:gd name="connsiteX29" fmla="*/ 3151733 w 6617246"/>
              <a:gd name="connsiteY29" fmla="*/ 287428 h 2009866"/>
              <a:gd name="connsiteX30" fmla="*/ 3370808 w 6617246"/>
              <a:gd name="connsiteY30" fmla="*/ 274728 h 2009866"/>
              <a:gd name="connsiteX31" fmla="*/ 3586708 w 6617246"/>
              <a:gd name="connsiteY31" fmla="*/ 247741 h 2009866"/>
              <a:gd name="connsiteX32" fmla="*/ 3921671 w 6617246"/>
              <a:gd name="connsiteY32" fmla="*/ 195353 h 2009866"/>
              <a:gd name="connsiteX33" fmla="*/ 3940721 w 6617246"/>
              <a:gd name="connsiteY33" fmla="*/ 281078 h 2009866"/>
              <a:gd name="connsiteX34" fmla="*/ 3955008 w 6617246"/>
              <a:gd name="connsiteY34" fmla="*/ 338228 h 2009866"/>
              <a:gd name="connsiteX35" fmla="*/ 4059783 w 6617246"/>
              <a:gd name="connsiteY35" fmla="*/ 338228 h 2009866"/>
              <a:gd name="connsiteX36" fmla="*/ 4459833 w 6617246"/>
              <a:gd name="connsiteY36" fmla="*/ 342991 h 2009866"/>
              <a:gd name="connsiteX37" fmla="*/ 4655096 w 6617246"/>
              <a:gd name="connsiteY37" fmla="*/ 338228 h 2009866"/>
              <a:gd name="connsiteX38" fmla="*/ 4850358 w 6617246"/>
              <a:gd name="connsiteY38" fmla="*/ 338228 h 2009866"/>
              <a:gd name="connsiteX39" fmla="*/ 4931321 w 6617246"/>
              <a:gd name="connsiteY39" fmla="*/ 338228 h 2009866"/>
              <a:gd name="connsiteX40" fmla="*/ 5059908 w 6617246"/>
              <a:gd name="connsiteY40" fmla="*/ 400141 h 2009866"/>
              <a:gd name="connsiteX41" fmla="*/ 5140871 w 6617246"/>
              <a:gd name="connsiteY41" fmla="*/ 447766 h 2009866"/>
              <a:gd name="connsiteX42" fmla="*/ 5121821 w 6617246"/>
              <a:gd name="connsiteY42" fmla="*/ 562066 h 2009866"/>
              <a:gd name="connsiteX43" fmla="*/ 5107533 w 6617246"/>
              <a:gd name="connsiteY43" fmla="*/ 681128 h 2009866"/>
              <a:gd name="connsiteX44" fmla="*/ 5102771 w 6617246"/>
              <a:gd name="connsiteY44" fmla="*/ 757328 h 2009866"/>
              <a:gd name="connsiteX45" fmla="*/ 5207546 w 6617246"/>
              <a:gd name="connsiteY45" fmla="*/ 666841 h 2009866"/>
              <a:gd name="connsiteX46" fmla="*/ 5317083 w 6617246"/>
              <a:gd name="connsiteY46" fmla="*/ 552541 h 2009866"/>
              <a:gd name="connsiteX47" fmla="*/ 5388521 w 6617246"/>
              <a:gd name="connsiteY47" fmla="*/ 514441 h 2009866"/>
              <a:gd name="connsiteX48" fmla="*/ 5531396 w 6617246"/>
              <a:gd name="connsiteY48" fmla="*/ 566828 h 2009866"/>
              <a:gd name="connsiteX49" fmla="*/ 5750471 w 6617246"/>
              <a:gd name="connsiteY49" fmla="*/ 652553 h 2009866"/>
              <a:gd name="connsiteX50" fmla="*/ 5907633 w 6617246"/>
              <a:gd name="connsiteY50" fmla="*/ 695416 h 2009866"/>
              <a:gd name="connsiteX51" fmla="*/ 5902871 w 6617246"/>
              <a:gd name="connsiteY51" fmla="*/ 785903 h 2009866"/>
              <a:gd name="connsiteX52" fmla="*/ 5740946 w 6617246"/>
              <a:gd name="connsiteY52" fmla="*/ 1147853 h 2009866"/>
              <a:gd name="connsiteX53" fmla="*/ 5640933 w 6617246"/>
              <a:gd name="connsiteY53" fmla="*/ 1343116 h 2009866"/>
              <a:gd name="connsiteX54" fmla="*/ 5855246 w 6617246"/>
              <a:gd name="connsiteY54" fmla="*/ 1371691 h 2009866"/>
              <a:gd name="connsiteX55" fmla="*/ 6055271 w 6617246"/>
              <a:gd name="connsiteY55" fmla="*/ 1405028 h 2009866"/>
              <a:gd name="connsiteX56" fmla="*/ 6255296 w 6617246"/>
              <a:gd name="connsiteY56" fmla="*/ 1447891 h 2009866"/>
              <a:gd name="connsiteX57" fmla="*/ 6479134 w 6617246"/>
              <a:gd name="connsiteY57" fmla="*/ 1462179 h 2009866"/>
              <a:gd name="connsiteX58" fmla="*/ 6617246 w 6617246"/>
              <a:gd name="connsiteY58" fmla="*/ 1733640 h 2009866"/>
              <a:gd name="connsiteX0" fmla="*/ 619 w 6617319"/>
              <a:gd name="connsiteY0" fmla="*/ 2009866 h 2009866"/>
              <a:gd name="connsiteX1" fmla="*/ 78406 w 6617319"/>
              <a:gd name="connsiteY1" fmla="*/ 1722528 h 2009866"/>
              <a:gd name="connsiteX2" fmla="*/ 132381 w 6617319"/>
              <a:gd name="connsiteY2" fmla="*/ 1535203 h 2009866"/>
              <a:gd name="connsiteX3" fmla="*/ 815006 w 6617319"/>
              <a:gd name="connsiteY3" fmla="*/ 1484403 h 2009866"/>
              <a:gd name="connsiteX4" fmla="*/ 1251569 w 6617319"/>
              <a:gd name="connsiteY4" fmla="*/ 1471703 h 2009866"/>
              <a:gd name="connsiteX5" fmla="*/ 1480169 w 6617319"/>
              <a:gd name="connsiteY5" fmla="*/ 1473291 h 2009866"/>
              <a:gd name="connsiteX6" fmla="*/ 1607169 w 6617319"/>
              <a:gd name="connsiteY6" fmla="*/ 1476466 h 2009866"/>
              <a:gd name="connsiteX7" fmla="*/ 1888156 w 6617319"/>
              <a:gd name="connsiteY7" fmla="*/ 1466941 h 2009866"/>
              <a:gd name="connsiteX8" fmla="*/ 2031031 w 6617319"/>
              <a:gd name="connsiteY8" fmla="*/ 1438366 h 2009866"/>
              <a:gd name="connsiteX9" fmla="*/ 2002456 w 6617319"/>
              <a:gd name="connsiteY9" fmla="*/ 1400266 h 2009866"/>
              <a:gd name="connsiteX10" fmla="*/ 1950069 w 6617319"/>
              <a:gd name="connsiteY10" fmla="*/ 1338353 h 2009866"/>
              <a:gd name="connsiteX11" fmla="*/ 1873869 w 6617319"/>
              <a:gd name="connsiteY11" fmla="*/ 1328828 h 2009866"/>
              <a:gd name="connsiteX12" fmla="*/ 1807194 w 6617319"/>
              <a:gd name="connsiteY12" fmla="*/ 1319303 h 2009866"/>
              <a:gd name="connsiteX13" fmla="*/ 1769094 w 6617319"/>
              <a:gd name="connsiteY13" fmla="*/ 1238341 h 2009866"/>
              <a:gd name="connsiteX14" fmla="*/ 1692894 w 6617319"/>
              <a:gd name="connsiteY14" fmla="*/ 947828 h 2009866"/>
              <a:gd name="connsiteX15" fmla="*/ 1654794 w 6617319"/>
              <a:gd name="connsiteY15" fmla="*/ 833528 h 2009866"/>
              <a:gd name="connsiteX16" fmla="*/ 1816719 w 6617319"/>
              <a:gd name="connsiteY16" fmla="*/ 443003 h 2009866"/>
              <a:gd name="connsiteX17" fmla="*/ 1892918 w 6617319"/>
              <a:gd name="connsiteY17" fmla="*/ 252503 h 2009866"/>
              <a:gd name="connsiteX18" fmla="*/ 1973881 w 6617319"/>
              <a:gd name="connsiteY18" fmla="*/ 85816 h 2009866"/>
              <a:gd name="connsiteX19" fmla="*/ 2073894 w 6617319"/>
              <a:gd name="connsiteY19" fmla="*/ 128678 h 2009866"/>
              <a:gd name="connsiteX20" fmla="*/ 2264394 w 6617319"/>
              <a:gd name="connsiteY20" fmla="*/ 185828 h 2009866"/>
              <a:gd name="connsiteX21" fmla="*/ 2392981 w 6617319"/>
              <a:gd name="connsiteY21" fmla="*/ 209641 h 2009866"/>
              <a:gd name="connsiteX22" fmla="*/ 2469181 w 6617319"/>
              <a:gd name="connsiteY22" fmla="*/ 238216 h 2009866"/>
              <a:gd name="connsiteX23" fmla="*/ 2421556 w 6617319"/>
              <a:gd name="connsiteY23" fmla="*/ 162016 h 2009866"/>
              <a:gd name="connsiteX24" fmla="*/ 2635869 w 6617319"/>
              <a:gd name="connsiteY24" fmla="*/ 76291 h 2009866"/>
              <a:gd name="connsiteX25" fmla="*/ 2821606 w 6617319"/>
              <a:gd name="connsiteY25" fmla="*/ 91 h 2009866"/>
              <a:gd name="connsiteX26" fmla="*/ 2878756 w 6617319"/>
              <a:gd name="connsiteY26" fmla="*/ 62003 h 2009866"/>
              <a:gd name="connsiteX27" fmla="*/ 2947019 w 6617319"/>
              <a:gd name="connsiteY27" fmla="*/ 115978 h 2009866"/>
              <a:gd name="connsiteX28" fmla="*/ 2978769 w 6617319"/>
              <a:gd name="connsiteY28" fmla="*/ 150903 h 2009866"/>
              <a:gd name="connsiteX29" fmla="*/ 3151806 w 6617319"/>
              <a:gd name="connsiteY29" fmla="*/ 287428 h 2009866"/>
              <a:gd name="connsiteX30" fmla="*/ 3370881 w 6617319"/>
              <a:gd name="connsiteY30" fmla="*/ 274728 h 2009866"/>
              <a:gd name="connsiteX31" fmla="*/ 3586781 w 6617319"/>
              <a:gd name="connsiteY31" fmla="*/ 247741 h 2009866"/>
              <a:gd name="connsiteX32" fmla="*/ 3921744 w 6617319"/>
              <a:gd name="connsiteY32" fmla="*/ 195353 h 2009866"/>
              <a:gd name="connsiteX33" fmla="*/ 3940794 w 6617319"/>
              <a:gd name="connsiteY33" fmla="*/ 281078 h 2009866"/>
              <a:gd name="connsiteX34" fmla="*/ 3955081 w 6617319"/>
              <a:gd name="connsiteY34" fmla="*/ 338228 h 2009866"/>
              <a:gd name="connsiteX35" fmla="*/ 4059856 w 6617319"/>
              <a:gd name="connsiteY35" fmla="*/ 338228 h 2009866"/>
              <a:gd name="connsiteX36" fmla="*/ 4459906 w 6617319"/>
              <a:gd name="connsiteY36" fmla="*/ 342991 h 2009866"/>
              <a:gd name="connsiteX37" fmla="*/ 4655169 w 6617319"/>
              <a:gd name="connsiteY37" fmla="*/ 338228 h 2009866"/>
              <a:gd name="connsiteX38" fmla="*/ 4850431 w 6617319"/>
              <a:gd name="connsiteY38" fmla="*/ 338228 h 2009866"/>
              <a:gd name="connsiteX39" fmla="*/ 4931394 w 6617319"/>
              <a:gd name="connsiteY39" fmla="*/ 338228 h 2009866"/>
              <a:gd name="connsiteX40" fmla="*/ 5059981 w 6617319"/>
              <a:gd name="connsiteY40" fmla="*/ 400141 h 2009866"/>
              <a:gd name="connsiteX41" fmla="*/ 5140944 w 6617319"/>
              <a:gd name="connsiteY41" fmla="*/ 447766 h 2009866"/>
              <a:gd name="connsiteX42" fmla="*/ 5121894 w 6617319"/>
              <a:gd name="connsiteY42" fmla="*/ 562066 h 2009866"/>
              <a:gd name="connsiteX43" fmla="*/ 5107606 w 6617319"/>
              <a:gd name="connsiteY43" fmla="*/ 681128 h 2009866"/>
              <a:gd name="connsiteX44" fmla="*/ 5102844 w 6617319"/>
              <a:gd name="connsiteY44" fmla="*/ 757328 h 2009866"/>
              <a:gd name="connsiteX45" fmla="*/ 5207619 w 6617319"/>
              <a:gd name="connsiteY45" fmla="*/ 666841 h 2009866"/>
              <a:gd name="connsiteX46" fmla="*/ 5317156 w 6617319"/>
              <a:gd name="connsiteY46" fmla="*/ 552541 h 2009866"/>
              <a:gd name="connsiteX47" fmla="*/ 5388594 w 6617319"/>
              <a:gd name="connsiteY47" fmla="*/ 514441 h 2009866"/>
              <a:gd name="connsiteX48" fmla="*/ 5531469 w 6617319"/>
              <a:gd name="connsiteY48" fmla="*/ 566828 h 2009866"/>
              <a:gd name="connsiteX49" fmla="*/ 5750544 w 6617319"/>
              <a:gd name="connsiteY49" fmla="*/ 652553 h 2009866"/>
              <a:gd name="connsiteX50" fmla="*/ 5907706 w 6617319"/>
              <a:gd name="connsiteY50" fmla="*/ 695416 h 2009866"/>
              <a:gd name="connsiteX51" fmla="*/ 5902944 w 6617319"/>
              <a:gd name="connsiteY51" fmla="*/ 785903 h 2009866"/>
              <a:gd name="connsiteX52" fmla="*/ 5741019 w 6617319"/>
              <a:gd name="connsiteY52" fmla="*/ 1147853 h 2009866"/>
              <a:gd name="connsiteX53" fmla="*/ 5641006 w 6617319"/>
              <a:gd name="connsiteY53" fmla="*/ 1343116 h 2009866"/>
              <a:gd name="connsiteX54" fmla="*/ 5855319 w 6617319"/>
              <a:gd name="connsiteY54" fmla="*/ 1371691 h 2009866"/>
              <a:gd name="connsiteX55" fmla="*/ 6055344 w 6617319"/>
              <a:gd name="connsiteY55" fmla="*/ 1405028 h 2009866"/>
              <a:gd name="connsiteX56" fmla="*/ 6255369 w 6617319"/>
              <a:gd name="connsiteY56" fmla="*/ 1447891 h 2009866"/>
              <a:gd name="connsiteX57" fmla="*/ 6479207 w 6617319"/>
              <a:gd name="connsiteY57" fmla="*/ 1462179 h 2009866"/>
              <a:gd name="connsiteX58" fmla="*/ 6617319 w 6617319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1816953 w 6617553"/>
              <a:gd name="connsiteY16" fmla="*/ 443003 h 2009866"/>
              <a:gd name="connsiteX17" fmla="*/ 1893152 w 6617553"/>
              <a:gd name="connsiteY17" fmla="*/ 252503 h 2009866"/>
              <a:gd name="connsiteX18" fmla="*/ 1974115 w 6617553"/>
              <a:gd name="connsiteY18" fmla="*/ 85816 h 2009866"/>
              <a:gd name="connsiteX19" fmla="*/ 2074128 w 6617553"/>
              <a:gd name="connsiteY19" fmla="*/ 128678 h 2009866"/>
              <a:gd name="connsiteX20" fmla="*/ 2264628 w 6617553"/>
              <a:gd name="connsiteY20" fmla="*/ 185828 h 2009866"/>
              <a:gd name="connsiteX21" fmla="*/ 2393215 w 6617553"/>
              <a:gd name="connsiteY21" fmla="*/ 209641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1816953 w 6617553"/>
              <a:gd name="connsiteY16" fmla="*/ 443003 h 2009866"/>
              <a:gd name="connsiteX17" fmla="*/ 1893152 w 6617553"/>
              <a:gd name="connsiteY17" fmla="*/ 252503 h 2009866"/>
              <a:gd name="connsiteX18" fmla="*/ 1974115 w 6617553"/>
              <a:gd name="connsiteY18" fmla="*/ 85816 h 2009866"/>
              <a:gd name="connsiteX19" fmla="*/ 2074128 w 6617553"/>
              <a:gd name="connsiteY19" fmla="*/ 128678 h 2009866"/>
              <a:gd name="connsiteX20" fmla="*/ 2264628 w 6617553"/>
              <a:gd name="connsiteY20" fmla="*/ 18582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1816953 w 6617553"/>
              <a:gd name="connsiteY16" fmla="*/ 443003 h 2009866"/>
              <a:gd name="connsiteX17" fmla="*/ 1893152 w 6617553"/>
              <a:gd name="connsiteY17" fmla="*/ 252503 h 2009866"/>
              <a:gd name="connsiteX18" fmla="*/ 1974115 w 6617553"/>
              <a:gd name="connsiteY18" fmla="*/ 85816 h 2009866"/>
              <a:gd name="connsiteX19" fmla="*/ 2074128 w 6617553"/>
              <a:gd name="connsiteY19" fmla="*/ 128678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1816953 w 6617553"/>
              <a:gd name="connsiteY16" fmla="*/ 443003 h 2009866"/>
              <a:gd name="connsiteX17" fmla="*/ 1893152 w 6617553"/>
              <a:gd name="connsiteY17" fmla="*/ 252503 h 2009866"/>
              <a:gd name="connsiteX18" fmla="*/ 1974115 w 6617553"/>
              <a:gd name="connsiteY18" fmla="*/ 858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1816953 w 6617553"/>
              <a:gd name="connsiteY16" fmla="*/ 443003 h 2009866"/>
              <a:gd name="connsiteX17" fmla="*/ 1893152 w 6617553"/>
              <a:gd name="connsiteY17" fmla="*/ 252503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1816953 w 6617553"/>
              <a:gd name="connsiteY16" fmla="*/ 443003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1655028 w 6617553"/>
              <a:gd name="connsiteY15" fmla="*/ 833528 h 2009866"/>
              <a:gd name="connsiteX16" fmla="*/ 2040791 w 6617553"/>
              <a:gd name="connsiteY16" fmla="*/ 666840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693128 w 6617553"/>
              <a:gd name="connsiteY14" fmla="*/ 947828 h 2009866"/>
              <a:gd name="connsiteX15" fmla="*/ 2031266 w 6617553"/>
              <a:gd name="connsiteY15" fmla="*/ 914491 h 2009866"/>
              <a:gd name="connsiteX16" fmla="*/ 2040791 w 6617553"/>
              <a:gd name="connsiteY16" fmla="*/ 666840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238341 h 2009866"/>
              <a:gd name="connsiteX14" fmla="*/ 1964590 w 6617553"/>
              <a:gd name="connsiteY14" fmla="*/ 1066890 h 2009866"/>
              <a:gd name="connsiteX15" fmla="*/ 2031266 w 6617553"/>
              <a:gd name="connsiteY15" fmla="*/ 914491 h 2009866"/>
              <a:gd name="connsiteX16" fmla="*/ 2040791 w 6617553"/>
              <a:gd name="connsiteY16" fmla="*/ 666840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002690 w 6617553"/>
              <a:gd name="connsiteY9" fmla="*/ 1400266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185953 h 2009866"/>
              <a:gd name="connsiteX14" fmla="*/ 1964590 w 6617553"/>
              <a:gd name="connsiteY14" fmla="*/ 1066890 h 2009866"/>
              <a:gd name="connsiteX15" fmla="*/ 2031266 w 6617553"/>
              <a:gd name="connsiteY15" fmla="*/ 914491 h 2009866"/>
              <a:gd name="connsiteX16" fmla="*/ 2040791 w 6617553"/>
              <a:gd name="connsiteY16" fmla="*/ 666840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1807428 w 6617553"/>
              <a:gd name="connsiteY12" fmla="*/ 1319303 h 2009866"/>
              <a:gd name="connsiteX13" fmla="*/ 1769328 w 6617553"/>
              <a:gd name="connsiteY13" fmla="*/ 1185953 h 2009866"/>
              <a:gd name="connsiteX14" fmla="*/ 1964590 w 6617553"/>
              <a:gd name="connsiteY14" fmla="*/ 1066890 h 2009866"/>
              <a:gd name="connsiteX15" fmla="*/ 2031266 w 6617553"/>
              <a:gd name="connsiteY15" fmla="*/ 914491 h 2009866"/>
              <a:gd name="connsiteX16" fmla="*/ 2040791 w 6617553"/>
              <a:gd name="connsiteY16" fmla="*/ 666840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2121753 w 6617553"/>
              <a:gd name="connsiteY12" fmla="*/ 1195478 h 2009866"/>
              <a:gd name="connsiteX13" fmla="*/ 1769328 w 6617553"/>
              <a:gd name="connsiteY13" fmla="*/ 1185953 h 2009866"/>
              <a:gd name="connsiteX14" fmla="*/ 1964590 w 6617553"/>
              <a:gd name="connsiteY14" fmla="*/ 1066890 h 2009866"/>
              <a:gd name="connsiteX15" fmla="*/ 2031266 w 6617553"/>
              <a:gd name="connsiteY15" fmla="*/ 914491 h 2009866"/>
              <a:gd name="connsiteX16" fmla="*/ 2040791 w 6617553"/>
              <a:gd name="connsiteY16" fmla="*/ 666840 h 2009866"/>
              <a:gd name="connsiteX17" fmla="*/ 2064602 w 6617553"/>
              <a:gd name="connsiteY17" fmla="*/ 562066 h 2009866"/>
              <a:gd name="connsiteX18" fmla="*/ 2240815 w 6617553"/>
              <a:gd name="connsiteY18" fmla="*/ 543016 h 2009866"/>
              <a:gd name="connsiteX19" fmla="*/ 2440841 w 6617553"/>
              <a:gd name="connsiteY19" fmla="*/ 514441 h 2009866"/>
              <a:gd name="connsiteX20" fmla="*/ 2588478 w 6617553"/>
              <a:gd name="connsiteY20" fmla="*/ 471578 h 2009866"/>
              <a:gd name="connsiteX21" fmla="*/ 2493227 w 6617553"/>
              <a:gd name="connsiteY21" fmla="*/ 371566 h 2009866"/>
              <a:gd name="connsiteX22" fmla="*/ 2469415 w 6617553"/>
              <a:gd name="connsiteY22" fmla="*/ 238216 h 2009866"/>
              <a:gd name="connsiteX23" fmla="*/ 2421790 w 6617553"/>
              <a:gd name="connsiteY23" fmla="*/ 162016 h 2009866"/>
              <a:gd name="connsiteX24" fmla="*/ 2636103 w 6617553"/>
              <a:gd name="connsiteY24" fmla="*/ 76291 h 2009866"/>
              <a:gd name="connsiteX25" fmla="*/ 2821840 w 6617553"/>
              <a:gd name="connsiteY25" fmla="*/ 91 h 2009866"/>
              <a:gd name="connsiteX26" fmla="*/ 2878990 w 6617553"/>
              <a:gd name="connsiteY26" fmla="*/ 62003 h 2009866"/>
              <a:gd name="connsiteX27" fmla="*/ 2947253 w 6617553"/>
              <a:gd name="connsiteY27" fmla="*/ 115978 h 2009866"/>
              <a:gd name="connsiteX28" fmla="*/ 2979003 w 6617553"/>
              <a:gd name="connsiteY28" fmla="*/ 150903 h 2009866"/>
              <a:gd name="connsiteX29" fmla="*/ 3152040 w 6617553"/>
              <a:gd name="connsiteY29" fmla="*/ 287428 h 2009866"/>
              <a:gd name="connsiteX30" fmla="*/ 3371115 w 6617553"/>
              <a:gd name="connsiteY30" fmla="*/ 274728 h 2009866"/>
              <a:gd name="connsiteX31" fmla="*/ 3587015 w 6617553"/>
              <a:gd name="connsiteY31" fmla="*/ 247741 h 2009866"/>
              <a:gd name="connsiteX32" fmla="*/ 3921978 w 6617553"/>
              <a:gd name="connsiteY32" fmla="*/ 195353 h 2009866"/>
              <a:gd name="connsiteX33" fmla="*/ 3941028 w 6617553"/>
              <a:gd name="connsiteY33" fmla="*/ 281078 h 2009866"/>
              <a:gd name="connsiteX34" fmla="*/ 3955315 w 6617553"/>
              <a:gd name="connsiteY34" fmla="*/ 338228 h 2009866"/>
              <a:gd name="connsiteX35" fmla="*/ 4060090 w 6617553"/>
              <a:gd name="connsiteY35" fmla="*/ 338228 h 2009866"/>
              <a:gd name="connsiteX36" fmla="*/ 4460140 w 6617553"/>
              <a:gd name="connsiteY36" fmla="*/ 342991 h 2009866"/>
              <a:gd name="connsiteX37" fmla="*/ 4655403 w 6617553"/>
              <a:gd name="connsiteY37" fmla="*/ 338228 h 2009866"/>
              <a:gd name="connsiteX38" fmla="*/ 4850665 w 6617553"/>
              <a:gd name="connsiteY38" fmla="*/ 338228 h 2009866"/>
              <a:gd name="connsiteX39" fmla="*/ 4931628 w 6617553"/>
              <a:gd name="connsiteY39" fmla="*/ 338228 h 2009866"/>
              <a:gd name="connsiteX40" fmla="*/ 5060215 w 6617553"/>
              <a:gd name="connsiteY40" fmla="*/ 400141 h 2009866"/>
              <a:gd name="connsiteX41" fmla="*/ 5141178 w 6617553"/>
              <a:gd name="connsiteY41" fmla="*/ 447766 h 2009866"/>
              <a:gd name="connsiteX42" fmla="*/ 5122128 w 6617553"/>
              <a:gd name="connsiteY42" fmla="*/ 562066 h 2009866"/>
              <a:gd name="connsiteX43" fmla="*/ 5107840 w 6617553"/>
              <a:gd name="connsiteY43" fmla="*/ 681128 h 2009866"/>
              <a:gd name="connsiteX44" fmla="*/ 5103078 w 6617553"/>
              <a:gd name="connsiteY44" fmla="*/ 757328 h 2009866"/>
              <a:gd name="connsiteX45" fmla="*/ 5207853 w 6617553"/>
              <a:gd name="connsiteY45" fmla="*/ 666841 h 2009866"/>
              <a:gd name="connsiteX46" fmla="*/ 5317390 w 6617553"/>
              <a:gd name="connsiteY46" fmla="*/ 552541 h 2009866"/>
              <a:gd name="connsiteX47" fmla="*/ 5388828 w 6617553"/>
              <a:gd name="connsiteY47" fmla="*/ 514441 h 2009866"/>
              <a:gd name="connsiteX48" fmla="*/ 5531703 w 6617553"/>
              <a:gd name="connsiteY48" fmla="*/ 566828 h 2009866"/>
              <a:gd name="connsiteX49" fmla="*/ 5750778 w 6617553"/>
              <a:gd name="connsiteY49" fmla="*/ 652553 h 2009866"/>
              <a:gd name="connsiteX50" fmla="*/ 5907940 w 6617553"/>
              <a:gd name="connsiteY50" fmla="*/ 695416 h 2009866"/>
              <a:gd name="connsiteX51" fmla="*/ 5903178 w 6617553"/>
              <a:gd name="connsiteY51" fmla="*/ 785903 h 2009866"/>
              <a:gd name="connsiteX52" fmla="*/ 5741253 w 6617553"/>
              <a:gd name="connsiteY52" fmla="*/ 1147853 h 2009866"/>
              <a:gd name="connsiteX53" fmla="*/ 5641240 w 6617553"/>
              <a:gd name="connsiteY53" fmla="*/ 1343116 h 2009866"/>
              <a:gd name="connsiteX54" fmla="*/ 5855553 w 6617553"/>
              <a:gd name="connsiteY54" fmla="*/ 1371691 h 2009866"/>
              <a:gd name="connsiteX55" fmla="*/ 6055578 w 6617553"/>
              <a:gd name="connsiteY55" fmla="*/ 1405028 h 2009866"/>
              <a:gd name="connsiteX56" fmla="*/ 6255603 w 6617553"/>
              <a:gd name="connsiteY56" fmla="*/ 1447891 h 2009866"/>
              <a:gd name="connsiteX57" fmla="*/ 6479441 w 6617553"/>
              <a:gd name="connsiteY57" fmla="*/ 1462179 h 2009866"/>
              <a:gd name="connsiteX58" fmla="*/ 6617553 w 6617553"/>
              <a:gd name="connsiteY58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2121753 w 6617553"/>
              <a:gd name="connsiteY12" fmla="*/ 1195478 h 2009866"/>
              <a:gd name="connsiteX13" fmla="*/ 1964590 w 6617553"/>
              <a:gd name="connsiteY13" fmla="*/ 1066890 h 2009866"/>
              <a:gd name="connsiteX14" fmla="*/ 2031266 w 6617553"/>
              <a:gd name="connsiteY14" fmla="*/ 914491 h 2009866"/>
              <a:gd name="connsiteX15" fmla="*/ 2040791 w 6617553"/>
              <a:gd name="connsiteY15" fmla="*/ 666840 h 2009866"/>
              <a:gd name="connsiteX16" fmla="*/ 2064602 w 6617553"/>
              <a:gd name="connsiteY16" fmla="*/ 562066 h 2009866"/>
              <a:gd name="connsiteX17" fmla="*/ 2240815 w 6617553"/>
              <a:gd name="connsiteY17" fmla="*/ 543016 h 2009866"/>
              <a:gd name="connsiteX18" fmla="*/ 2440841 w 6617553"/>
              <a:gd name="connsiteY18" fmla="*/ 514441 h 2009866"/>
              <a:gd name="connsiteX19" fmla="*/ 2588478 w 6617553"/>
              <a:gd name="connsiteY19" fmla="*/ 471578 h 2009866"/>
              <a:gd name="connsiteX20" fmla="*/ 2493227 w 6617553"/>
              <a:gd name="connsiteY20" fmla="*/ 371566 h 2009866"/>
              <a:gd name="connsiteX21" fmla="*/ 2469415 w 6617553"/>
              <a:gd name="connsiteY21" fmla="*/ 238216 h 2009866"/>
              <a:gd name="connsiteX22" fmla="*/ 2421790 w 6617553"/>
              <a:gd name="connsiteY22" fmla="*/ 162016 h 2009866"/>
              <a:gd name="connsiteX23" fmla="*/ 2636103 w 6617553"/>
              <a:gd name="connsiteY23" fmla="*/ 76291 h 2009866"/>
              <a:gd name="connsiteX24" fmla="*/ 2821840 w 6617553"/>
              <a:gd name="connsiteY24" fmla="*/ 91 h 2009866"/>
              <a:gd name="connsiteX25" fmla="*/ 2878990 w 6617553"/>
              <a:gd name="connsiteY25" fmla="*/ 62003 h 2009866"/>
              <a:gd name="connsiteX26" fmla="*/ 2947253 w 6617553"/>
              <a:gd name="connsiteY26" fmla="*/ 115978 h 2009866"/>
              <a:gd name="connsiteX27" fmla="*/ 2979003 w 6617553"/>
              <a:gd name="connsiteY27" fmla="*/ 150903 h 2009866"/>
              <a:gd name="connsiteX28" fmla="*/ 3152040 w 6617553"/>
              <a:gd name="connsiteY28" fmla="*/ 287428 h 2009866"/>
              <a:gd name="connsiteX29" fmla="*/ 3371115 w 6617553"/>
              <a:gd name="connsiteY29" fmla="*/ 274728 h 2009866"/>
              <a:gd name="connsiteX30" fmla="*/ 3587015 w 6617553"/>
              <a:gd name="connsiteY30" fmla="*/ 247741 h 2009866"/>
              <a:gd name="connsiteX31" fmla="*/ 3921978 w 6617553"/>
              <a:gd name="connsiteY31" fmla="*/ 195353 h 2009866"/>
              <a:gd name="connsiteX32" fmla="*/ 3941028 w 6617553"/>
              <a:gd name="connsiteY32" fmla="*/ 281078 h 2009866"/>
              <a:gd name="connsiteX33" fmla="*/ 3955315 w 6617553"/>
              <a:gd name="connsiteY33" fmla="*/ 338228 h 2009866"/>
              <a:gd name="connsiteX34" fmla="*/ 4060090 w 6617553"/>
              <a:gd name="connsiteY34" fmla="*/ 338228 h 2009866"/>
              <a:gd name="connsiteX35" fmla="*/ 4460140 w 6617553"/>
              <a:gd name="connsiteY35" fmla="*/ 342991 h 2009866"/>
              <a:gd name="connsiteX36" fmla="*/ 4655403 w 6617553"/>
              <a:gd name="connsiteY36" fmla="*/ 338228 h 2009866"/>
              <a:gd name="connsiteX37" fmla="*/ 4850665 w 6617553"/>
              <a:gd name="connsiteY37" fmla="*/ 338228 h 2009866"/>
              <a:gd name="connsiteX38" fmla="*/ 4931628 w 6617553"/>
              <a:gd name="connsiteY38" fmla="*/ 338228 h 2009866"/>
              <a:gd name="connsiteX39" fmla="*/ 5060215 w 6617553"/>
              <a:gd name="connsiteY39" fmla="*/ 400141 h 2009866"/>
              <a:gd name="connsiteX40" fmla="*/ 5141178 w 6617553"/>
              <a:gd name="connsiteY40" fmla="*/ 447766 h 2009866"/>
              <a:gd name="connsiteX41" fmla="*/ 5122128 w 6617553"/>
              <a:gd name="connsiteY41" fmla="*/ 562066 h 2009866"/>
              <a:gd name="connsiteX42" fmla="*/ 5107840 w 6617553"/>
              <a:gd name="connsiteY42" fmla="*/ 681128 h 2009866"/>
              <a:gd name="connsiteX43" fmla="*/ 5103078 w 6617553"/>
              <a:gd name="connsiteY43" fmla="*/ 757328 h 2009866"/>
              <a:gd name="connsiteX44" fmla="*/ 5207853 w 6617553"/>
              <a:gd name="connsiteY44" fmla="*/ 666841 h 2009866"/>
              <a:gd name="connsiteX45" fmla="*/ 5317390 w 6617553"/>
              <a:gd name="connsiteY45" fmla="*/ 552541 h 2009866"/>
              <a:gd name="connsiteX46" fmla="*/ 5388828 w 6617553"/>
              <a:gd name="connsiteY46" fmla="*/ 514441 h 2009866"/>
              <a:gd name="connsiteX47" fmla="*/ 5531703 w 6617553"/>
              <a:gd name="connsiteY47" fmla="*/ 566828 h 2009866"/>
              <a:gd name="connsiteX48" fmla="*/ 5750778 w 6617553"/>
              <a:gd name="connsiteY48" fmla="*/ 652553 h 2009866"/>
              <a:gd name="connsiteX49" fmla="*/ 5907940 w 6617553"/>
              <a:gd name="connsiteY49" fmla="*/ 695416 h 2009866"/>
              <a:gd name="connsiteX50" fmla="*/ 5903178 w 6617553"/>
              <a:gd name="connsiteY50" fmla="*/ 785903 h 2009866"/>
              <a:gd name="connsiteX51" fmla="*/ 5741253 w 6617553"/>
              <a:gd name="connsiteY51" fmla="*/ 1147853 h 2009866"/>
              <a:gd name="connsiteX52" fmla="*/ 5641240 w 6617553"/>
              <a:gd name="connsiteY52" fmla="*/ 1343116 h 2009866"/>
              <a:gd name="connsiteX53" fmla="*/ 5855553 w 6617553"/>
              <a:gd name="connsiteY53" fmla="*/ 1371691 h 2009866"/>
              <a:gd name="connsiteX54" fmla="*/ 6055578 w 6617553"/>
              <a:gd name="connsiteY54" fmla="*/ 1405028 h 2009866"/>
              <a:gd name="connsiteX55" fmla="*/ 6255603 w 6617553"/>
              <a:gd name="connsiteY55" fmla="*/ 1447891 h 2009866"/>
              <a:gd name="connsiteX56" fmla="*/ 6479441 w 6617553"/>
              <a:gd name="connsiteY56" fmla="*/ 1462179 h 2009866"/>
              <a:gd name="connsiteX57" fmla="*/ 6617553 w 6617553"/>
              <a:gd name="connsiteY57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1950303 w 6617553"/>
              <a:gd name="connsiteY10" fmla="*/ 1338353 h 2009866"/>
              <a:gd name="connsiteX11" fmla="*/ 1874103 w 6617553"/>
              <a:gd name="connsiteY11" fmla="*/ 1328828 h 2009866"/>
              <a:gd name="connsiteX12" fmla="*/ 2121753 w 6617553"/>
              <a:gd name="connsiteY12" fmla="*/ 1195478 h 2009866"/>
              <a:gd name="connsiteX13" fmla="*/ 2045553 w 6617553"/>
              <a:gd name="connsiteY13" fmla="*/ 1076415 h 2009866"/>
              <a:gd name="connsiteX14" fmla="*/ 2031266 w 6617553"/>
              <a:gd name="connsiteY14" fmla="*/ 914491 h 2009866"/>
              <a:gd name="connsiteX15" fmla="*/ 2040791 w 6617553"/>
              <a:gd name="connsiteY15" fmla="*/ 666840 h 2009866"/>
              <a:gd name="connsiteX16" fmla="*/ 2064602 w 6617553"/>
              <a:gd name="connsiteY16" fmla="*/ 562066 h 2009866"/>
              <a:gd name="connsiteX17" fmla="*/ 2240815 w 6617553"/>
              <a:gd name="connsiteY17" fmla="*/ 543016 h 2009866"/>
              <a:gd name="connsiteX18" fmla="*/ 2440841 w 6617553"/>
              <a:gd name="connsiteY18" fmla="*/ 514441 h 2009866"/>
              <a:gd name="connsiteX19" fmla="*/ 2588478 w 6617553"/>
              <a:gd name="connsiteY19" fmla="*/ 471578 h 2009866"/>
              <a:gd name="connsiteX20" fmla="*/ 2493227 w 6617553"/>
              <a:gd name="connsiteY20" fmla="*/ 371566 h 2009866"/>
              <a:gd name="connsiteX21" fmla="*/ 2469415 w 6617553"/>
              <a:gd name="connsiteY21" fmla="*/ 238216 h 2009866"/>
              <a:gd name="connsiteX22" fmla="*/ 2421790 w 6617553"/>
              <a:gd name="connsiteY22" fmla="*/ 162016 h 2009866"/>
              <a:gd name="connsiteX23" fmla="*/ 2636103 w 6617553"/>
              <a:gd name="connsiteY23" fmla="*/ 76291 h 2009866"/>
              <a:gd name="connsiteX24" fmla="*/ 2821840 w 6617553"/>
              <a:gd name="connsiteY24" fmla="*/ 91 h 2009866"/>
              <a:gd name="connsiteX25" fmla="*/ 2878990 w 6617553"/>
              <a:gd name="connsiteY25" fmla="*/ 62003 h 2009866"/>
              <a:gd name="connsiteX26" fmla="*/ 2947253 w 6617553"/>
              <a:gd name="connsiteY26" fmla="*/ 115978 h 2009866"/>
              <a:gd name="connsiteX27" fmla="*/ 2979003 w 6617553"/>
              <a:gd name="connsiteY27" fmla="*/ 150903 h 2009866"/>
              <a:gd name="connsiteX28" fmla="*/ 3152040 w 6617553"/>
              <a:gd name="connsiteY28" fmla="*/ 287428 h 2009866"/>
              <a:gd name="connsiteX29" fmla="*/ 3371115 w 6617553"/>
              <a:gd name="connsiteY29" fmla="*/ 274728 h 2009866"/>
              <a:gd name="connsiteX30" fmla="*/ 3587015 w 6617553"/>
              <a:gd name="connsiteY30" fmla="*/ 247741 h 2009866"/>
              <a:gd name="connsiteX31" fmla="*/ 3921978 w 6617553"/>
              <a:gd name="connsiteY31" fmla="*/ 195353 h 2009866"/>
              <a:gd name="connsiteX32" fmla="*/ 3941028 w 6617553"/>
              <a:gd name="connsiteY32" fmla="*/ 281078 h 2009866"/>
              <a:gd name="connsiteX33" fmla="*/ 3955315 w 6617553"/>
              <a:gd name="connsiteY33" fmla="*/ 338228 h 2009866"/>
              <a:gd name="connsiteX34" fmla="*/ 4060090 w 6617553"/>
              <a:gd name="connsiteY34" fmla="*/ 338228 h 2009866"/>
              <a:gd name="connsiteX35" fmla="*/ 4460140 w 6617553"/>
              <a:gd name="connsiteY35" fmla="*/ 342991 h 2009866"/>
              <a:gd name="connsiteX36" fmla="*/ 4655403 w 6617553"/>
              <a:gd name="connsiteY36" fmla="*/ 338228 h 2009866"/>
              <a:gd name="connsiteX37" fmla="*/ 4850665 w 6617553"/>
              <a:gd name="connsiteY37" fmla="*/ 338228 h 2009866"/>
              <a:gd name="connsiteX38" fmla="*/ 4931628 w 6617553"/>
              <a:gd name="connsiteY38" fmla="*/ 338228 h 2009866"/>
              <a:gd name="connsiteX39" fmla="*/ 5060215 w 6617553"/>
              <a:gd name="connsiteY39" fmla="*/ 400141 h 2009866"/>
              <a:gd name="connsiteX40" fmla="*/ 5141178 w 6617553"/>
              <a:gd name="connsiteY40" fmla="*/ 447766 h 2009866"/>
              <a:gd name="connsiteX41" fmla="*/ 5122128 w 6617553"/>
              <a:gd name="connsiteY41" fmla="*/ 562066 h 2009866"/>
              <a:gd name="connsiteX42" fmla="*/ 5107840 w 6617553"/>
              <a:gd name="connsiteY42" fmla="*/ 681128 h 2009866"/>
              <a:gd name="connsiteX43" fmla="*/ 5103078 w 6617553"/>
              <a:gd name="connsiteY43" fmla="*/ 757328 h 2009866"/>
              <a:gd name="connsiteX44" fmla="*/ 5207853 w 6617553"/>
              <a:gd name="connsiteY44" fmla="*/ 666841 h 2009866"/>
              <a:gd name="connsiteX45" fmla="*/ 5317390 w 6617553"/>
              <a:gd name="connsiteY45" fmla="*/ 552541 h 2009866"/>
              <a:gd name="connsiteX46" fmla="*/ 5388828 w 6617553"/>
              <a:gd name="connsiteY46" fmla="*/ 514441 h 2009866"/>
              <a:gd name="connsiteX47" fmla="*/ 5531703 w 6617553"/>
              <a:gd name="connsiteY47" fmla="*/ 566828 h 2009866"/>
              <a:gd name="connsiteX48" fmla="*/ 5750778 w 6617553"/>
              <a:gd name="connsiteY48" fmla="*/ 652553 h 2009866"/>
              <a:gd name="connsiteX49" fmla="*/ 5907940 w 6617553"/>
              <a:gd name="connsiteY49" fmla="*/ 695416 h 2009866"/>
              <a:gd name="connsiteX50" fmla="*/ 5903178 w 6617553"/>
              <a:gd name="connsiteY50" fmla="*/ 785903 h 2009866"/>
              <a:gd name="connsiteX51" fmla="*/ 5741253 w 6617553"/>
              <a:gd name="connsiteY51" fmla="*/ 1147853 h 2009866"/>
              <a:gd name="connsiteX52" fmla="*/ 5641240 w 6617553"/>
              <a:gd name="connsiteY52" fmla="*/ 1343116 h 2009866"/>
              <a:gd name="connsiteX53" fmla="*/ 5855553 w 6617553"/>
              <a:gd name="connsiteY53" fmla="*/ 1371691 h 2009866"/>
              <a:gd name="connsiteX54" fmla="*/ 6055578 w 6617553"/>
              <a:gd name="connsiteY54" fmla="*/ 1405028 h 2009866"/>
              <a:gd name="connsiteX55" fmla="*/ 6255603 w 6617553"/>
              <a:gd name="connsiteY55" fmla="*/ 1447891 h 2009866"/>
              <a:gd name="connsiteX56" fmla="*/ 6479441 w 6617553"/>
              <a:gd name="connsiteY56" fmla="*/ 1462179 h 2009866"/>
              <a:gd name="connsiteX57" fmla="*/ 6617553 w 6617553"/>
              <a:gd name="connsiteY57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1950303 w 6617553"/>
              <a:gd name="connsiteY10" fmla="*/ 1338353 h 2009866"/>
              <a:gd name="connsiteX11" fmla="*/ 2121753 w 6617553"/>
              <a:gd name="connsiteY11" fmla="*/ 1195478 h 2009866"/>
              <a:gd name="connsiteX12" fmla="*/ 2045553 w 6617553"/>
              <a:gd name="connsiteY12" fmla="*/ 1076415 h 2009866"/>
              <a:gd name="connsiteX13" fmla="*/ 2031266 w 6617553"/>
              <a:gd name="connsiteY13" fmla="*/ 914491 h 2009866"/>
              <a:gd name="connsiteX14" fmla="*/ 2040791 w 6617553"/>
              <a:gd name="connsiteY14" fmla="*/ 666840 h 2009866"/>
              <a:gd name="connsiteX15" fmla="*/ 2064602 w 6617553"/>
              <a:gd name="connsiteY15" fmla="*/ 562066 h 2009866"/>
              <a:gd name="connsiteX16" fmla="*/ 2240815 w 6617553"/>
              <a:gd name="connsiteY16" fmla="*/ 543016 h 2009866"/>
              <a:gd name="connsiteX17" fmla="*/ 2440841 w 6617553"/>
              <a:gd name="connsiteY17" fmla="*/ 514441 h 2009866"/>
              <a:gd name="connsiteX18" fmla="*/ 2588478 w 6617553"/>
              <a:gd name="connsiteY18" fmla="*/ 471578 h 2009866"/>
              <a:gd name="connsiteX19" fmla="*/ 2493227 w 6617553"/>
              <a:gd name="connsiteY19" fmla="*/ 371566 h 2009866"/>
              <a:gd name="connsiteX20" fmla="*/ 2469415 w 6617553"/>
              <a:gd name="connsiteY20" fmla="*/ 238216 h 2009866"/>
              <a:gd name="connsiteX21" fmla="*/ 2421790 w 6617553"/>
              <a:gd name="connsiteY21" fmla="*/ 162016 h 2009866"/>
              <a:gd name="connsiteX22" fmla="*/ 2636103 w 6617553"/>
              <a:gd name="connsiteY22" fmla="*/ 76291 h 2009866"/>
              <a:gd name="connsiteX23" fmla="*/ 2821840 w 6617553"/>
              <a:gd name="connsiteY23" fmla="*/ 91 h 2009866"/>
              <a:gd name="connsiteX24" fmla="*/ 2878990 w 6617553"/>
              <a:gd name="connsiteY24" fmla="*/ 62003 h 2009866"/>
              <a:gd name="connsiteX25" fmla="*/ 2947253 w 6617553"/>
              <a:gd name="connsiteY25" fmla="*/ 115978 h 2009866"/>
              <a:gd name="connsiteX26" fmla="*/ 2979003 w 6617553"/>
              <a:gd name="connsiteY26" fmla="*/ 150903 h 2009866"/>
              <a:gd name="connsiteX27" fmla="*/ 3152040 w 6617553"/>
              <a:gd name="connsiteY27" fmla="*/ 287428 h 2009866"/>
              <a:gd name="connsiteX28" fmla="*/ 3371115 w 6617553"/>
              <a:gd name="connsiteY28" fmla="*/ 274728 h 2009866"/>
              <a:gd name="connsiteX29" fmla="*/ 3587015 w 6617553"/>
              <a:gd name="connsiteY29" fmla="*/ 247741 h 2009866"/>
              <a:gd name="connsiteX30" fmla="*/ 3921978 w 6617553"/>
              <a:gd name="connsiteY30" fmla="*/ 195353 h 2009866"/>
              <a:gd name="connsiteX31" fmla="*/ 3941028 w 6617553"/>
              <a:gd name="connsiteY31" fmla="*/ 281078 h 2009866"/>
              <a:gd name="connsiteX32" fmla="*/ 3955315 w 6617553"/>
              <a:gd name="connsiteY32" fmla="*/ 338228 h 2009866"/>
              <a:gd name="connsiteX33" fmla="*/ 4060090 w 6617553"/>
              <a:gd name="connsiteY33" fmla="*/ 338228 h 2009866"/>
              <a:gd name="connsiteX34" fmla="*/ 4460140 w 6617553"/>
              <a:gd name="connsiteY34" fmla="*/ 342991 h 2009866"/>
              <a:gd name="connsiteX35" fmla="*/ 4655403 w 6617553"/>
              <a:gd name="connsiteY35" fmla="*/ 338228 h 2009866"/>
              <a:gd name="connsiteX36" fmla="*/ 4850665 w 6617553"/>
              <a:gd name="connsiteY36" fmla="*/ 338228 h 2009866"/>
              <a:gd name="connsiteX37" fmla="*/ 4931628 w 6617553"/>
              <a:gd name="connsiteY37" fmla="*/ 338228 h 2009866"/>
              <a:gd name="connsiteX38" fmla="*/ 5060215 w 6617553"/>
              <a:gd name="connsiteY38" fmla="*/ 400141 h 2009866"/>
              <a:gd name="connsiteX39" fmla="*/ 5141178 w 6617553"/>
              <a:gd name="connsiteY39" fmla="*/ 447766 h 2009866"/>
              <a:gd name="connsiteX40" fmla="*/ 5122128 w 6617553"/>
              <a:gd name="connsiteY40" fmla="*/ 562066 h 2009866"/>
              <a:gd name="connsiteX41" fmla="*/ 5107840 w 6617553"/>
              <a:gd name="connsiteY41" fmla="*/ 681128 h 2009866"/>
              <a:gd name="connsiteX42" fmla="*/ 5103078 w 6617553"/>
              <a:gd name="connsiteY42" fmla="*/ 757328 h 2009866"/>
              <a:gd name="connsiteX43" fmla="*/ 5207853 w 6617553"/>
              <a:gd name="connsiteY43" fmla="*/ 666841 h 2009866"/>
              <a:gd name="connsiteX44" fmla="*/ 5317390 w 6617553"/>
              <a:gd name="connsiteY44" fmla="*/ 552541 h 2009866"/>
              <a:gd name="connsiteX45" fmla="*/ 5388828 w 6617553"/>
              <a:gd name="connsiteY45" fmla="*/ 514441 h 2009866"/>
              <a:gd name="connsiteX46" fmla="*/ 5531703 w 6617553"/>
              <a:gd name="connsiteY46" fmla="*/ 566828 h 2009866"/>
              <a:gd name="connsiteX47" fmla="*/ 5750778 w 6617553"/>
              <a:gd name="connsiteY47" fmla="*/ 652553 h 2009866"/>
              <a:gd name="connsiteX48" fmla="*/ 5907940 w 6617553"/>
              <a:gd name="connsiteY48" fmla="*/ 695416 h 2009866"/>
              <a:gd name="connsiteX49" fmla="*/ 5903178 w 6617553"/>
              <a:gd name="connsiteY49" fmla="*/ 785903 h 2009866"/>
              <a:gd name="connsiteX50" fmla="*/ 5741253 w 6617553"/>
              <a:gd name="connsiteY50" fmla="*/ 1147853 h 2009866"/>
              <a:gd name="connsiteX51" fmla="*/ 5641240 w 6617553"/>
              <a:gd name="connsiteY51" fmla="*/ 1343116 h 2009866"/>
              <a:gd name="connsiteX52" fmla="*/ 5855553 w 6617553"/>
              <a:gd name="connsiteY52" fmla="*/ 1371691 h 2009866"/>
              <a:gd name="connsiteX53" fmla="*/ 6055578 w 6617553"/>
              <a:gd name="connsiteY53" fmla="*/ 1405028 h 2009866"/>
              <a:gd name="connsiteX54" fmla="*/ 6255603 w 6617553"/>
              <a:gd name="connsiteY54" fmla="*/ 1447891 h 2009866"/>
              <a:gd name="connsiteX55" fmla="*/ 6479441 w 6617553"/>
              <a:gd name="connsiteY55" fmla="*/ 1462179 h 2009866"/>
              <a:gd name="connsiteX56" fmla="*/ 6617553 w 6617553"/>
              <a:gd name="connsiteY56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4844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2121753 w 6617553"/>
              <a:gd name="connsiteY10" fmla="*/ 1195478 h 2009866"/>
              <a:gd name="connsiteX11" fmla="*/ 2045553 w 6617553"/>
              <a:gd name="connsiteY11" fmla="*/ 1076415 h 2009866"/>
              <a:gd name="connsiteX12" fmla="*/ 2031266 w 6617553"/>
              <a:gd name="connsiteY12" fmla="*/ 914491 h 2009866"/>
              <a:gd name="connsiteX13" fmla="*/ 2040791 w 6617553"/>
              <a:gd name="connsiteY13" fmla="*/ 666840 h 2009866"/>
              <a:gd name="connsiteX14" fmla="*/ 2064602 w 6617553"/>
              <a:gd name="connsiteY14" fmla="*/ 562066 h 2009866"/>
              <a:gd name="connsiteX15" fmla="*/ 2240815 w 6617553"/>
              <a:gd name="connsiteY15" fmla="*/ 543016 h 2009866"/>
              <a:gd name="connsiteX16" fmla="*/ 2440841 w 6617553"/>
              <a:gd name="connsiteY16" fmla="*/ 514441 h 2009866"/>
              <a:gd name="connsiteX17" fmla="*/ 2588478 w 6617553"/>
              <a:gd name="connsiteY17" fmla="*/ 471578 h 2009866"/>
              <a:gd name="connsiteX18" fmla="*/ 2493227 w 6617553"/>
              <a:gd name="connsiteY18" fmla="*/ 371566 h 2009866"/>
              <a:gd name="connsiteX19" fmla="*/ 2469415 w 6617553"/>
              <a:gd name="connsiteY19" fmla="*/ 238216 h 2009866"/>
              <a:gd name="connsiteX20" fmla="*/ 2421790 w 6617553"/>
              <a:gd name="connsiteY20" fmla="*/ 162016 h 2009866"/>
              <a:gd name="connsiteX21" fmla="*/ 2636103 w 6617553"/>
              <a:gd name="connsiteY21" fmla="*/ 76291 h 2009866"/>
              <a:gd name="connsiteX22" fmla="*/ 2821840 w 6617553"/>
              <a:gd name="connsiteY22" fmla="*/ 91 h 2009866"/>
              <a:gd name="connsiteX23" fmla="*/ 2878990 w 6617553"/>
              <a:gd name="connsiteY23" fmla="*/ 62003 h 2009866"/>
              <a:gd name="connsiteX24" fmla="*/ 2947253 w 6617553"/>
              <a:gd name="connsiteY24" fmla="*/ 115978 h 2009866"/>
              <a:gd name="connsiteX25" fmla="*/ 2979003 w 6617553"/>
              <a:gd name="connsiteY25" fmla="*/ 150903 h 2009866"/>
              <a:gd name="connsiteX26" fmla="*/ 3152040 w 6617553"/>
              <a:gd name="connsiteY26" fmla="*/ 287428 h 2009866"/>
              <a:gd name="connsiteX27" fmla="*/ 3371115 w 6617553"/>
              <a:gd name="connsiteY27" fmla="*/ 274728 h 2009866"/>
              <a:gd name="connsiteX28" fmla="*/ 3587015 w 6617553"/>
              <a:gd name="connsiteY28" fmla="*/ 247741 h 2009866"/>
              <a:gd name="connsiteX29" fmla="*/ 3921978 w 6617553"/>
              <a:gd name="connsiteY29" fmla="*/ 195353 h 2009866"/>
              <a:gd name="connsiteX30" fmla="*/ 3941028 w 6617553"/>
              <a:gd name="connsiteY30" fmla="*/ 281078 h 2009866"/>
              <a:gd name="connsiteX31" fmla="*/ 3955315 w 6617553"/>
              <a:gd name="connsiteY31" fmla="*/ 338228 h 2009866"/>
              <a:gd name="connsiteX32" fmla="*/ 4060090 w 6617553"/>
              <a:gd name="connsiteY32" fmla="*/ 338228 h 2009866"/>
              <a:gd name="connsiteX33" fmla="*/ 4460140 w 6617553"/>
              <a:gd name="connsiteY33" fmla="*/ 342991 h 2009866"/>
              <a:gd name="connsiteX34" fmla="*/ 4655403 w 6617553"/>
              <a:gd name="connsiteY34" fmla="*/ 338228 h 2009866"/>
              <a:gd name="connsiteX35" fmla="*/ 4850665 w 6617553"/>
              <a:gd name="connsiteY35" fmla="*/ 338228 h 2009866"/>
              <a:gd name="connsiteX36" fmla="*/ 4931628 w 6617553"/>
              <a:gd name="connsiteY36" fmla="*/ 338228 h 2009866"/>
              <a:gd name="connsiteX37" fmla="*/ 5060215 w 6617553"/>
              <a:gd name="connsiteY37" fmla="*/ 400141 h 2009866"/>
              <a:gd name="connsiteX38" fmla="*/ 5141178 w 6617553"/>
              <a:gd name="connsiteY38" fmla="*/ 447766 h 2009866"/>
              <a:gd name="connsiteX39" fmla="*/ 5122128 w 6617553"/>
              <a:gd name="connsiteY39" fmla="*/ 562066 h 2009866"/>
              <a:gd name="connsiteX40" fmla="*/ 5107840 w 6617553"/>
              <a:gd name="connsiteY40" fmla="*/ 681128 h 2009866"/>
              <a:gd name="connsiteX41" fmla="*/ 5103078 w 6617553"/>
              <a:gd name="connsiteY41" fmla="*/ 757328 h 2009866"/>
              <a:gd name="connsiteX42" fmla="*/ 5207853 w 6617553"/>
              <a:gd name="connsiteY42" fmla="*/ 666841 h 2009866"/>
              <a:gd name="connsiteX43" fmla="*/ 5317390 w 6617553"/>
              <a:gd name="connsiteY43" fmla="*/ 552541 h 2009866"/>
              <a:gd name="connsiteX44" fmla="*/ 5388828 w 6617553"/>
              <a:gd name="connsiteY44" fmla="*/ 514441 h 2009866"/>
              <a:gd name="connsiteX45" fmla="*/ 5531703 w 6617553"/>
              <a:gd name="connsiteY45" fmla="*/ 566828 h 2009866"/>
              <a:gd name="connsiteX46" fmla="*/ 5750778 w 6617553"/>
              <a:gd name="connsiteY46" fmla="*/ 652553 h 2009866"/>
              <a:gd name="connsiteX47" fmla="*/ 5907940 w 6617553"/>
              <a:gd name="connsiteY47" fmla="*/ 695416 h 2009866"/>
              <a:gd name="connsiteX48" fmla="*/ 5903178 w 6617553"/>
              <a:gd name="connsiteY48" fmla="*/ 785903 h 2009866"/>
              <a:gd name="connsiteX49" fmla="*/ 5741253 w 6617553"/>
              <a:gd name="connsiteY49" fmla="*/ 1147853 h 2009866"/>
              <a:gd name="connsiteX50" fmla="*/ 5641240 w 6617553"/>
              <a:gd name="connsiteY50" fmla="*/ 1343116 h 2009866"/>
              <a:gd name="connsiteX51" fmla="*/ 5855553 w 6617553"/>
              <a:gd name="connsiteY51" fmla="*/ 1371691 h 2009866"/>
              <a:gd name="connsiteX52" fmla="*/ 6055578 w 6617553"/>
              <a:gd name="connsiteY52" fmla="*/ 1405028 h 2009866"/>
              <a:gd name="connsiteX53" fmla="*/ 6255603 w 6617553"/>
              <a:gd name="connsiteY53" fmla="*/ 1447891 h 2009866"/>
              <a:gd name="connsiteX54" fmla="*/ 6479441 w 6617553"/>
              <a:gd name="connsiteY54" fmla="*/ 1462179 h 2009866"/>
              <a:gd name="connsiteX55" fmla="*/ 6617553 w 6617553"/>
              <a:gd name="connsiteY55" fmla="*/ 1733640 h 2009866"/>
              <a:gd name="connsiteX0" fmla="*/ 853 w 6617553"/>
              <a:gd name="connsiteY0" fmla="*/ 2009866 h 2009866"/>
              <a:gd name="connsiteX1" fmla="*/ 59590 w 6617553"/>
              <a:gd name="connsiteY1" fmla="*/ 1709828 h 2009866"/>
              <a:gd name="connsiteX2" fmla="*/ 132615 w 6617553"/>
              <a:gd name="connsiteY2" fmla="*/ 1535203 h 2009866"/>
              <a:gd name="connsiteX3" fmla="*/ 815240 w 6617553"/>
              <a:gd name="connsiteY3" fmla="*/ 1522503 h 2009866"/>
              <a:gd name="connsiteX4" fmla="*/ 1251803 w 6617553"/>
              <a:gd name="connsiteY4" fmla="*/ 1471703 h 2009866"/>
              <a:gd name="connsiteX5" fmla="*/ 1480403 w 6617553"/>
              <a:gd name="connsiteY5" fmla="*/ 1473291 h 2009866"/>
              <a:gd name="connsiteX6" fmla="*/ 1607403 w 6617553"/>
              <a:gd name="connsiteY6" fmla="*/ 1476466 h 2009866"/>
              <a:gd name="connsiteX7" fmla="*/ 1888390 w 6617553"/>
              <a:gd name="connsiteY7" fmla="*/ 1466941 h 2009866"/>
              <a:gd name="connsiteX8" fmla="*/ 2031265 w 6617553"/>
              <a:gd name="connsiteY8" fmla="*/ 1438366 h 2009866"/>
              <a:gd name="connsiteX9" fmla="*/ 2207478 w 6617553"/>
              <a:gd name="connsiteY9" fmla="*/ 1366929 h 2009866"/>
              <a:gd name="connsiteX10" fmla="*/ 2121753 w 6617553"/>
              <a:gd name="connsiteY10" fmla="*/ 1195478 h 2009866"/>
              <a:gd name="connsiteX11" fmla="*/ 2045553 w 6617553"/>
              <a:gd name="connsiteY11" fmla="*/ 1076415 h 2009866"/>
              <a:gd name="connsiteX12" fmla="*/ 2031266 w 6617553"/>
              <a:gd name="connsiteY12" fmla="*/ 914491 h 2009866"/>
              <a:gd name="connsiteX13" fmla="*/ 2040791 w 6617553"/>
              <a:gd name="connsiteY13" fmla="*/ 666840 h 2009866"/>
              <a:gd name="connsiteX14" fmla="*/ 2064602 w 6617553"/>
              <a:gd name="connsiteY14" fmla="*/ 562066 h 2009866"/>
              <a:gd name="connsiteX15" fmla="*/ 2240815 w 6617553"/>
              <a:gd name="connsiteY15" fmla="*/ 543016 h 2009866"/>
              <a:gd name="connsiteX16" fmla="*/ 2440841 w 6617553"/>
              <a:gd name="connsiteY16" fmla="*/ 514441 h 2009866"/>
              <a:gd name="connsiteX17" fmla="*/ 2588478 w 6617553"/>
              <a:gd name="connsiteY17" fmla="*/ 471578 h 2009866"/>
              <a:gd name="connsiteX18" fmla="*/ 2493227 w 6617553"/>
              <a:gd name="connsiteY18" fmla="*/ 371566 h 2009866"/>
              <a:gd name="connsiteX19" fmla="*/ 2469415 w 6617553"/>
              <a:gd name="connsiteY19" fmla="*/ 238216 h 2009866"/>
              <a:gd name="connsiteX20" fmla="*/ 2421790 w 6617553"/>
              <a:gd name="connsiteY20" fmla="*/ 162016 h 2009866"/>
              <a:gd name="connsiteX21" fmla="*/ 2636103 w 6617553"/>
              <a:gd name="connsiteY21" fmla="*/ 76291 h 2009866"/>
              <a:gd name="connsiteX22" fmla="*/ 2821840 w 6617553"/>
              <a:gd name="connsiteY22" fmla="*/ 91 h 2009866"/>
              <a:gd name="connsiteX23" fmla="*/ 2878990 w 6617553"/>
              <a:gd name="connsiteY23" fmla="*/ 62003 h 2009866"/>
              <a:gd name="connsiteX24" fmla="*/ 2947253 w 6617553"/>
              <a:gd name="connsiteY24" fmla="*/ 115978 h 2009866"/>
              <a:gd name="connsiteX25" fmla="*/ 2979003 w 6617553"/>
              <a:gd name="connsiteY25" fmla="*/ 150903 h 2009866"/>
              <a:gd name="connsiteX26" fmla="*/ 3152040 w 6617553"/>
              <a:gd name="connsiteY26" fmla="*/ 287428 h 2009866"/>
              <a:gd name="connsiteX27" fmla="*/ 3371115 w 6617553"/>
              <a:gd name="connsiteY27" fmla="*/ 274728 h 2009866"/>
              <a:gd name="connsiteX28" fmla="*/ 3587015 w 6617553"/>
              <a:gd name="connsiteY28" fmla="*/ 247741 h 2009866"/>
              <a:gd name="connsiteX29" fmla="*/ 3921978 w 6617553"/>
              <a:gd name="connsiteY29" fmla="*/ 195353 h 2009866"/>
              <a:gd name="connsiteX30" fmla="*/ 3941028 w 6617553"/>
              <a:gd name="connsiteY30" fmla="*/ 281078 h 2009866"/>
              <a:gd name="connsiteX31" fmla="*/ 3955315 w 6617553"/>
              <a:gd name="connsiteY31" fmla="*/ 338228 h 2009866"/>
              <a:gd name="connsiteX32" fmla="*/ 4060090 w 6617553"/>
              <a:gd name="connsiteY32" fmla="*/ 338228 h 2009866"/>
              <a:gd name="connsiteX33" fmla="*/ 4460140 w 6617553"/>
              <a:gd name="connsiteY33" fmla="*/ 342991 h 2009866"/>
              <a:gd name="connsiteX34" fmla="*/ 4655403 w 6617553"/>
              <a:gd name="connsiteY34" fmla="*/ 338228 h 2009866"/>
              <a:gd name="connsiteX35" fmla="*/ 4850665 w 6617553"/>
              <a:gd name="connsiteY35" fmla="*/ 338228 h 2009866"/>
              <a:gd name="connsiteX36" fmla="*/ 4931628 w 6617553"/>
              <a:gd name="connsiteY36" fmla="*/ 338228 h 2009866"/>
              <a:gd name="connsiteX37" fmla="*/ 5060215 w 6617553"/>
              <a:gd name="connsiteY37" fmla="*/ 400141 h 2009866"/>
              <a:gd name="connsiteX38" fmla="*/ 5141178 w 6617553"/>
              <a:gd name="connsiteY38" fmla="*/ 447766 h 2009866"/>
              <a:gd name="connsiteX39" fmla="*/ 5122128 w 6617553"/>
              <a:gd name="connsiteY39" fmla="*/ 562066 h 2009866"/>
              <a:gd name="connsiteX40" fmla="*/ 5107840 w 6617553"/>
              <a:gd name="connsiteY40" fmla="*/ 681128 h 2009866"/>
              <a:gd name="connsiteX41" fmla="*/ 5103078 w 6617553"/>
              <a:gd name="connsiteY41" fmla="*/ 757328 h 2009866"/>
              <a:gd name="connsiteX42" fmla="*/ 5207853 w 6617553"/>
              <a:gd name="connsiteY42" fmla="*/ 666841 h 2009866"/>
              <a:gd name="connsiteX43" fmla="*/ 5317390 w 6617553"/>
              <a:gd name="connsiteY43" fmla="*/ 552541 h 2009866"/>
              <a:gd name="connsiteX44" fmla="*/ 5388828 w 6617553"/>
              <a:gd name="connsiteY44" fmla="*/ 514441 h 2009866"/>
              <a:gd name="connsiteX45" fmla="*/ 5531703 w 6617553"/>
              <a:gd name="connsiteY45" fmla="*/ 566828 h 2009866"/>
              <a:gd name="connsiteX46" fmla="*/ 5750778 w 6617553"/>
              <a:gd name="connsiteY46" fmla="*/ 652553 h 2009866"/>
              <a:gd name="connsiteX47" fmla="*/ 5907940 w 6617553"/>
              <a:gd name="connsiteY47" fmla="*/ 695416 h 2009866"/>
              <a:gd name="connsiteX48" fmla="*/ 5903178 w 6617553"/>
              <a:gd name="connsiteY48" fmla="*/ 785903 h 2009866"/>
              <a:gd name="connsiteX49" fmla="*/ 5741253 w 6617553"/>
              <a:gd name="connsiteY49" fmla="*/ 1147853 h 2009866"/>
              <a:gd name="connsiteX50" fmla="*/ 5641240 w 6617553"/>
              <a:gd name="connsiteY50" fmla="*/ 1343116 h 2009866"/>
              <a:gd name="connsiteX51" fmla="*/ 5855553 w 6617553"/>
              <a:gd name="connsiteY51" fmla="*/ 1371691 h 2009866"/>
              <a:gd name="connsiteX52" fmla="*/ 6055578 w 6617553"/>
              <a:gd name="connsiteY52" fmla="*/ 1405028 h 2009866"/>
              <a:gd name="connsiteX53" fmla="*/ 6255603 w 6617553"/>
              <a:gd name="connsiteY53" fmla="*/ 1447891 h 2009866"/>
              <a:gd name="connsiteX54" fmla="*/ 6479441 w 6617553"/>
              <a:gd name="connsiteY54" fmla="*/ 1462179 h 2009866"/>
              <a:gd name="connsiteX55" fmla="*/ 6617553 w 6617553"/>
              <a:gd name="connsiteY55" fmla="*/ 1733640 h 2009866"/>
              <a:gd name="connsiteX0" fmla="*/ 805 w 6617505"/>
              <a:gd name="connsiteY0" fmla="*/ 2009866 h 2009866"/>
              <a:gd name="connsiteX1" fmla="*/ 59542 w 6617505"/>
              <a:gd name="connsiteY1" fmla="*/ 1709828 h 2009866"/>
              <a:gd name="connsiteX2" fmla="*/ 113517 w 6617505"/>
              <a:gd name="connsiteY2" fmla="*/ 1559016 h 2009866"/>
              <a:gd name="connsiteX3" fmla="*/ 815192 w 6617505"/>
              <a:gd name="connsiteY3" fmla="*/ 1522503 h 2009866"/>
              <a:gd name="connsiteX4" fmla="*/ 1251755 w 6617505"/>
              <a:gd name="connsiteY4" fmla="*/ 1471703 h 2009866"/>
              <a:gd name="connsiteX5" fmla="*/ 1480355 w 6617505"/>
              <a:gd name="connsiteY5" fmla="*/ 1473291 h 2009866"/>
              <a:gd name="connsiteX6" fmla="*/ 1607355 w 6617505"/>
              <a:gd name="connsiteY6" fmla="*/ 1476466 h 2009866"/>
              <a:gd name="connsiteX7" fmla="*/ 1888342 w 6617505"/>
              <a:gd name="connsiteY7" fmla="*/ 1466941 h 2009866"/>
              <a:gd name="connsiteX8" fmla="*/ 2031217 w 6617505"/>
              <a:gd name="connsiteY8" fmla="*/ 1438366 h 2009866"/>
              <a:gd name="connsiteX9" fmla="*/ 2207430 w 6617505"/>
              <a:gd name="connsiteY9" fmla="*/ 1366929 h 2009866"/>
              <a:gd name="connsiteX10" fmla="*/ 2121705 w 6617505"/>
              <a:gd name="connsiteY10" fmla="*/ 1195478 h 2009866"/>
              <a:gd name="connsiteX11" fmla="*/ 2045505 w 6617505"/>
              <a:gd name="connsiteY11" fmla="*/ 1076415 h 2009866"/>
              <a:gd name="connsiteX12" fmla="*/ 2031218 w 6617505"/>
              <a:gd name="connsiteY12" fmla="*/ 914491 h 2009866"/>
              <a:gd name="connsiteX13" fmla="*/ 2040743 w 6617505"/>
              <a:gd name="connsiteY13" fmla="*/ 666840 h 2009866"/>
              <a:gd name="connsiteX14" fmla="*/ 2064554 w 6617505"/>
              <a:gd name="connsiteY14" fmla="*/ 562066 h 2009866"/>
              <a:gd name="connsiteX15" fmla="*/ 2240767 w 6617505"/>
              <a:gd name="connsiteY15" fmla="*/ 543016 h 2009866"/>
              <a:gd name="connsiteX16" fmla="*/ 2440793 w 6617505"/>
              <a:gd name="connsiteY16" fmla="*/ 514441 h 2009866"/>
              <a:gd name="connsiteX17" fmla="*/ 2588430 w 6617505"/>
              <a:gd name="connsiteY17" fmla="*/ 471578 h 2009866"/>
              <a:gd name="connsiteX18" fmla="*/ 2493179 w 6617505"/>
              <a:gd name="connsiteY18" fmla="*/ 371566 h 2009866"/>
              <a:gd name="connsiteX19" fmla="*/ 2469367 w 6617505"/>
              <a:gd name="connsiteY19" fmla="*/ 238216 h 2009866"/>
              <a:gd name="connsiteX20" fmla="*/ 2421742 w 6617505"/>
              <a:gd name="connsiteY20" fmla="*/ 162016 h 2009866"/>
              <a:gd name="connsiteX21" fmla="*/ 2636055 w 6617505"/>
              <a:gd name="connsiteY21" fmla="*/ 76291 h 2009866"/>
              <a:gd name="connsiteX22" fmla="*/ 2821792 w 6617505"/>
              <a:gd name="connsiteY22" fmla="*/ 91 h 2009866"/>
              <a:gd name="connsiteX23" fmla="*/ 2878942 w 6617505"/>
              <a:gd name="connsiteY23" fmla="*/ 62003 h 2009866"/>
              <a:gd name="connsiteX24" fmla="*/ 2947205 w 6617505"/>
              <a:gd name="connsiteY24" fmla="*/ 115978 h 2009866"/>
              <a:gd name="connsiteX25" fmla="*/ 2978955 w 6617505"/>
              <a:gd name="connsiteY25" fmla="*/ 150903 h 2009866"/>
              <a:gd name="connsiteX26" fmla="*/ 3151992 w 6617505"/>
              <a:gd name="connsiteY26" fmla="*/ 287428 h 2009866"/>
              <a:gd name="connsiteX27" fmla="*/ 3371067 w 6617505"/>
              <a:gd name="connsiteY27" fmla="*/ 274728 h 2009866"/>
              <a:gd name="connsiteX28" fmla="*/ 3586967 w 6617505"/>
              <a:gd name="connsiteY28" fmla="*/ 247741 h 2009866"/>
              <a:gd name="connsiteX29" fmla="*/ 3921930 w 6617505"/>
              <a:gd name="connsiteY29" fmla="*/ 195353 h 2009866"/>
              <a:gd name="connsiteX30" fmla="*/ 3940980 w 6617505"/>
              <a:gd name="connsiteY30" fmla="*/ 281078 h 2009866"/>
              <a:gd name="connsiteX31" fmla="*/ 3955267 w 6617505"/>
              <a:gd name="connsiteY31" fmla="*/ 338228 h 2009866"/>
              <a:gd name="connsiteX32" fmla="*/ 4060042 w 6617505"/>
              <a:gd name="connsiteY32" fmla="*/ 338228 h 2009866"/>
              <a:gd name="connsiteX33" fmla="*/ 4460092 w 6617505"/>
              <a:gd name="connsiteY33" fmla="*/ 342991 h 2009866"/>
              <a:gd name="connsiteX34" fmla="*/ 4655355 w 6617505"/>
              <a:gd name="connsiteY34" fmla="*/ 338228 h 2009866"/>
              <a:gd name="connsiteX35" fmla="*/ 4850617 w 6617505"/>
              <a:gd name="connsiteY35" fmla="*/ 338228 h 2009866"/>
              <a:gd name="connsiteX36" fmla="*/ 4931580 w 6617505"/>
              <a:gd name="connsiteY36" fmla="*/ 338228 h 2009866"/>
              <a:gd name="connsiteX37" fmla="*/ 5060167 w 6617505"/>
              <a:gd name="connsiteY37" fmla="*/ 400141 h 2009866"/>
              <a:gd name="connsiteX38" fmla="*/ 5141130 w 6617505"/>
              <a:gd name="connsiteY38" fmla="*/ 447766 h 2009866"/>
              <a:gd name="connsiteX39" fmla="*/ 5122080 w 6617505"/>
              <a:gd name="connsiteY39" fmla="*/ 562066 h 2009866"/>
              <a:gd name="connsiteX40" fmla="*/ 5107792 w 6617505"/>
              <a:gd name="connsiteY40" fmla="*/ 681128 h 2009866"/>
              <a:gd name="connsiteX41" fmla="*/ 5103030 w 6617505"/>
              <a:gd name="connsiteY41" fmla="*/ 757328 h 2009866"/>
              <a:gd name="connsiteX42" fmla="*/ 5207805 w 6617505"/>
              <a:gd name="connsiteY42" fmla="*/ 666841 h 2009866"/>
              <a:gd name="connsiteX43" fmla="*/ 5317342 w 6617505"/>
              <a:gd name="connsiteY43" fmla="*/ 552541 h 2009866"/>
              <a:gd name="connsiteX44" fmla="*/ 5388780 w 6617505"/>
              <a:gd name="connsiteY44" fmla="*/ 514441 h 2009866"/>
              <a:gd name="connsiteX45" fmla="*/ 5531655 w 6617505"/>
              <a:gd name="connsiteY45" fmla="*/ 566828 h 2009866"/>
              <a:gd name="connsiteX46" fmla="*/ 5750730 w 6617505"/>
              <a:gd name="connsiteY46" fmla="*/ 652553 h 2009866"/>
              <a:gd name="connsiteX47" fmla="*/ 5907892 w 6617505"/>
              <a:gd name="connsiteY47" fmla="*/ 695416 h 2009866"/>
              <a:gd name="connsiteX48" fmla="*/ 5903130 w 6617505"/>
              <a:gd name="connsiteY48" fmla="*/ 785903 h 2009866"/>
              <a:gd name="connsiteX49" fmla="*/ 5741205 w 6617505"/>
              <a:gd name="connsiteY49" fmla="*/ 1147853 h 2009866"/>
              <a:gd name="connsiteX50" fmla="*/ 5641192 w 6617505"/>
              <a:gd name="connsiteY50" fmla="*/ 1343116 h 2009866"/>
              <a:gd name="connsiteX51" fmla="*/ 5855505 w 6617505"/>
              <a:gd name="connsiteY51" fmla="*/ 1371691 h 2009866"/>
              <a:gd name="connsiteX52" fmla="*/ 6055530 w 6617505"/>
              <a:gd name="connsiteY52" fmla="*/ 1405028 h 2009866"/>
              <a:gd name="connsiteX53" fmla="*/ 6255555 w 6617505"/>
              <a:gd name="connsiteY53" fmla="*/ 1447891 h 2009866"/>
              <a:gd name="connsiteX54" fmla="*/ 6479393 w 6617505"/>
              <a:gd name="connsiteY54" fmla="*/ 1462179 h 2009866"/>
              <a:gd name="connsiteX55" fmla="*/ 6617505 w 6617505"/>
              <a:gd name="connsiteY55" fmla="*/ 1733640 h 2009866"/>
              <a:gd name="connsiteX0" fmla="*/ 805 w 6617505"/>
              <a:gd name="connsiteY0" fmla="*/ 2009866 h 2009866"/>
              <a:gd name="connsiteX1" fmla="*/ 59542 w 6617505"/>
              <a:gd name="connsiteY1" fmla="*/ 1709828 h 2009866"/>
              <a:gd name="connsiteX2" fmla="*/ 113517 w 6617505"/>
              <a:gd name="connsiteY2" fmla="*/ 1559016 h 2009866"/>
              <a:gd name="connsiteX3" fmla="*/ 815192 w 6617505"/>
              <a:gd name="connsiteY3" fmla="*/ 1522503 h 2009866"/>
              <a:gd name="connsiteX4" fmla="*/ 1256517 w 6617505"/>
              <a:gd name="connsiteY4" fmla="*/ 1500278 h 2009866"/>
              <a:gd name="connsiteX5" fmla="*/ 1480355 w 6617505"/>
              <a:gd name="connsiteY5" fmla="*/ 1473291 h 2009866"/>
              <a:gd name="connsiteX6" fmla="*/ 1607355 w 6617505"/>
              <a:gd name="connsiteY6" fmla="*/ 1476466 h 2009866"/>
              <a:gd name="connsiteX7" fmla="*/ 1888342 w 6617505"/>
              <a:gd name="connsiteY7" fmla="*/ 1466941 h 2009866"/>
              <a:gd name="connsiteX8" fmla="*/ 2031217 w 6617505"/>
              <a:gd name="connsiteY8" fmla="*/ 1438366 h 2009866"/>
              <a:gd name="connsiteX9" fmla="*/ 2207430 w 6617505"/>
              <a:gd name="connsiteY9" fmla="*/ 1366929 h 2009866"/>
              <a:gd name="connsiteX10" fmla="*/ 2121705 w 6617505"/>
              <a:gd name="connsiteY10" fmla="*/ 1195478 h 2009866"/>
              <a:gd name="connsiteX11" fmla="*/ 2045505 w 6617505"/>
              <a:gd name="connsiteY11" fmla="*/ 1076415 h 2009866"/>
              <a:gd name="connsiteX12" fmla="*/ 2031218 w 6617505"/>
              <a:gd name="connsiteY12" fmla="*/ 914491 h 2009866"/>
              <a:gd name="connsiteX13" fmla="*/ 2040743 w 6617505"/>
              <a:gd name="connsiteY13" fmla="*/ 666840 h 2009866"/>
              <a:gd name="connsiteX14" fmla="*/ 2064554 w 6617505"/>
              <a:gd name="connsiteY14" fmla="*/ 562066 h 2009866"/>
              <a:gd name="connsiteX15" fmla="*/ 2240767 w 6617505"/>
              <a:gd name="connsiteY15" fmla="*/ 543016 h 2009866"/>
              <a:gd name="connsiteX16" fmla="*/ 2440793 w 6617505"/>
              <a:gd name="connsiteY16" fmla="*/ 514441 h 2009866"/>
              <a:gd name="connsiteX17" fmla="*/ 2588430 w 6617505"/>
              <a:gd name="connsiteY17" fmla="*/ 471578 h 2009866"/>
              <a:gd name="connsiteX18" fmla="*/ 2493179 w 6617505"/>
              <a:gd name="connsiteY18" fmla="*/ 371566 h 2009866"/>
              <a:gd name="connsiteX19" fmla="*/ 2469367 w 6617505"/>
              <a:gd name="connsiteY19" fmla="*/ 238216 h 2009866"/>
              <a:gd name="connsiteX20" fmla="*/ 2421742 w 6617505"/>
              <a:gd name="connsiteY20" fmla="*/ 162016 h 2009866"/>
              <a:gd name="connsiteX21" fmla="*/ 2636055 w 6617505"/>
              <a:gd name="connsiteY21" fmla="*/ 76291 h 2009866"/>
              <a:gd name="connsiteX22" fmla="*/ 2821792 w 6617505"/>
              <a:gd name="connsiteY22" fmla="*/ 91 h 2009866"/>
              <a:gd name="connsiteX23" fmla="*/ 2878942 w 6617505"/>
              <a:gd name="connsiteY23" fmla="*/ 62003 h 2009866"/>
              <a:gd name="connsiteX24" fmla="*/ 2947205 w 6617505"/>
              <a:gd name="connsiteY24" fmla="*/ 115978 h 2009866"/>
              <a:gd name="connsiteX25" fmla="*/ 2978955 w 6617505"/>
              <a:gd name="connsiteY25" fmla="*/ 150903 h 2009866"/>
              <a:gd name="connsiteX26" fmla="*/ 3151992 w 6617505"/>
              <a:gd name="connsiteY26" fmla="*/ 287428 h 2009866"/>
              <a:gd name="connsiteX27" fmla="*/ 3371067 w 6617505"/>
              <a:gd name="connsiteY27" fmla="*/ 274728 h 2009866"/>
              <a:gd name="connsiteX28" fmla="*/ 3586967 w 6617505"/>
              <a:gd name="connsiteY28" fmla="*/ 247741 h 2009866"/>
              <a:gd name="connsiteX29" fmla="*/ 3921930 w 6617505"/>
              <a:gd name="connsiteY29" fmla="*/ 195353 h 2009866"/>
              <a:gd name="connsiteX30" fmla="*/ 3940980 w 6617505"/>
              <a:gd name="connsiteY30" fmla="*/ 281078 h 2009866"/>
              <a:gd name="connsiteX31" fmla="*/ 3955267 w 6617505"/>
              <a:gd name="connsiteY31" fmla="*/ 338228 h 2009866"/>
              <a:gd name="connsiteX32" fmla="*/ 4060042 w 6617505"/>
              <a:gd name="connsiteY32" fmla="*/ 338228 h 2009866"/>
              <a:gd name="connsiteX33" fmla="*/ 4460092 w 6617505"/>
              <a:gd name="connsiteY33" fmla="*/ 342991 h 2009866"/>
              <a:gd name="connsiteX34" fmla="*/ 4655355 w 6617505"/>
              <a:gd name="connsiteY34" fmla="*/ 338228 h 2009866"/>
              <a:gd name="connsiteX35" fmla="*/ 4850617 w 6617505"/>
              <a:gd name="connsiteY35" fmla="*/ 338228 h 2009866"/>
              <a:gd name="connsiteX36" fmla="*/ 4931580 w 6617505"/>
              <a:gd name="connsiteY36" fmla="*/ 338228 h 2009866"/>
              <a:gd name="connsiteX37" fmla="*/ 5060167 w 6617505"/>
              <a:gd name="connsiteY37" fmla="*/ 400141 h 2009866"/>
              <a:gd name="connsiteX38" fmla="*/ 5141130 w 6617505"/>
              <a:gd name="connsiteY38" fmla="*/ 447766 h 2009866"/>
              <a:gd name="connsiteX39" fmla="*/ 5122080 w 6617505"/>
              <a:gd name="connsiteY39" fmla="*/ 562066 h 2009866"/>
              <a:gd name="connsiteX40" fmla="*/ 5107792 w 6617505"/>
              <a:gd name="connsiteY40" fmla="*/ 681128 h 2009866"/>
              <a:gd name="connsiteX41" fmla="*/ 5103030 w 6617505"/>
              <a:gd name="connsiteY41" fmla="*/ 757328 h 2009866"/>
              <a:gd name="connsiteX42" fmla="*/ 5207805 w 6617505"/>
              <a:gd name="connsiteY42" fmla="*/ 666841 h 2009866"/>
              <a:gd name="connsiteX43" fmla="*/ 5317342 w 6617505"/>
              <a:gd name="connsiteY43" fmla="*/ 552541 h 2009866"/>
              <a:gd name="connsiteX44" fmla="*/ 5388780 w 6617505"/>
              <a:gd name="connsiteY44" fmla="*/ 514441 h 2009866"/>
              <a:gd name="connsiteX45" fmla="*/ 5531655 w 6617505"/>
              <a:gd name="connsiteY45" fmla="*/ 566828 h 2009866"/>
              <a:gd name="connsiteX46" fmla="*/ 5750730 w 6617505"/>
              <a:gd name="connsiteY46" fmla="*/ 652553 h 2009866"/>
              <a:gd name="connsiteX47" fmla="*/ 5907892 w 6617505"/>
              <a:gd name="connsiteY47" fmla="*/ 695416 h 2009866"/>
              <a:gd name="connsiteX48" fmla="*/ 5903130 w 6617505"/>
              <a:gd name="connsiteY48" fmla="*/ 785903 h 2009866"/>
              <a:gd name="connsiteX49" fmla="*/ 5741205 w 6617505"/>
              <a:gd name="connsiteY49" fmla="*/ 1147853 h 2009866"/>
              <a:gd name="connsiteX50" fmla="*/ 5641192 w 6617505"/>
              <a:gd name="connsiteY50" fmla="*/ 1343116 h 2009866"/>
              <a:gd name="connsiteX51" fmla="*/ 5855505 w 6617505"/>
              <a:gd name="connsiteY51" fmla="*/ 1371691 h 2009866"/>
              <a:gd name="connsiteX52" fmla="*/ 6055530 w 6617505"/>
              <a:gd name="connsiteY52" fmla="*/ 1405028 h 2009866"/>
              <a:gd name="connsiteX53" fmla="*/ 6255555 w 6617505"/>
              <a:gd name="connsiteY53" fmla="*/ 1447891 h 2009866"/>
              <a:gd name="connsiteX54" fmla="*/ 6479393 w 6617505"/>
              <a:gd name="connsiteY54" fmla="*/ 1462179 h 2009866"/>
              <a:gd name="connsiteX55" fmla="*/ 6617505 w 6617505"/>
              <a:gd name="connsiteY55" fmla="*/ 1733640 h 2009866"/>
              <a:gd name="connsiteX0" fmla="*/ 805 w 6617505"/>
              <a:gd name="connsiteY0" fmla="*/ 2009866 h 2009866"/>
              <a:gd name="connsiteX1" fmla="*/ 59542 w 6617505"/>
              <a:gd name="connsiteY1" fmla="*/ 1709828 h 2009866"/>
              <a:gd name="connsiteX2" fmla="*/ 113517 w 6617505"/>
              <a:gd name="connsiteY2" fmla="*/ 1559016 h 2009866"/>
              <a:gd name="connsiteX3" fmla="*/ 815192 w 6617505"/>
              <a:gd name="connsiteY3" fmla="*/ 1522503 h 2009866"/>
              <a:gd name="connsiteX4" fmla="*/ 1256517 w 6617505"/>
              <a:gd name="connsiteY4" fmla="*/ 1500278 h 2009866"/>
              <a:gd name="connsiteX5" fmla="*/ 1494642 w 6617505"/>
              <a:gd name="connsiteY5" fmla="*/ 1511391 h 2009866"/>
              <a:gd name="connsiteX6" fmla="*/ 1607355 w 6617505"/>
              <a:gd name="connsiteY6" fmla="*/ 1476466 h 2009866"/>
              <a:gd name="connsiteX7" fmla="*/ 1888342 w 6617505"/>
              <a:gd name="connsiteY7" fmla="*/ 1466941 h 2009866"/>
              <a:gd name="connsiteX8" fmla="*/ 2031217 w 6617505"/>
              <a:gd name="connsiteY8" fmla="*/ 1438366 h 2009866"/>
              <a:gd name="connsiteX9" fmla="*/ 2207430 w 6617505"/>
              <a:gd name="connsiteY9" fmla="*/ 1366929 h 2009866"/>
              <a:gd name="connsiteX10" fmla="*/ 2121705 w 6617505"/>
              <a:gd name="connsiteY10" fmla="*/ 1195478 h 2009866"/>
              <a:gd name="connsiteX11" fmla="*/ 2045505 w 6617505"/>
              <a:gd name="connsiteY11" fmla="*/ 1076415 h 2009866"/>
              <a:gd name="connsiteX12" fmla="*/ 2031218 w 6617505"/>
              <a:gd name="connsiteY12" fmla="*/ 914491 h 2009866"/>
              <a:gd name="connsiteX13" fmla="*/ 2040743 w 6617505"/>
              <a:gd name="connsiteY13" fmla="*/ 666840 h 2009866"/>
              <a:gd name="connsiteX14" fmla="*/ 2064554 w 6617505"/>
              <a:gd name="connsiteY14" fmla="*/ 562066 h 2009866"/>
              <a:gd name="connsiteX15" fmla="*/ 2240767 w 6617505"/>
              <a:gd name="connsiteY15" fmla="*/ 543016 h 2009866"/>
              <a:gd name="connsiteX16" fmla="*/ 2440793 w 6617505"/>
              <a:gd name="connsiteY16" fmla="*/ 514441 h 2009866"/>
              <a:gd name="connsiteX17" fmla="*/ 2588430 w 6617505"/>
              <a:gd name="connsiteY17" fmla="*/ 471578 h 2009866"/>
              <a:gd name="connsiteX18" fmla="*/ 2493179 w 6617505"/>
              <a:gd name="connsiteY18" fmla="*/ 371566 h 2009866"/>
              <a:gd name="connsiteX19" fmla="*/ 2469367 w 6617505"/>
              <a:gd name="connsiteY19" fmla="*/ 238216 h 2009866"/>
              <a:gd name="connsiteX20" fmla="*/ 2421742 w 6617505"/>
              <a:gd name="connsiteY20" fmla="*/ 162016 h 2009866"/>
              <a:gd name="connsiteX21" fmla="*/ 2636055 w 6617505"/>
              <a:gd name="connsiteY21" fmla="*/ 76291 h 2009866"/>
              <a:gd name="connsiteX22" fmla="*/ 2821792 w 6617505"/>
              <a:gd name="connsiteY22" fmla="*/ 91 h 2009866"/>
              <a:gd name="connsiteX23" fmla="*/ 2878942 w 6617505"/>
              <a:gd name="connsiteY23" fmla="*/ 62003 h 2009866"/>
              <a:gd name="connsiteX24" fmla="*/ 2947205 w 6617505"/>
              <a:gd name="connsiteY24" fmla="*/ 115978 h 2009866"/>
              <a:gd name="connsiteX25" fmla="*/ 2978955 w 6617505"/>
              <a:gd name="connsiteY25" fmla="*/ 150903 h 2009866"/>
              <a:gd name="connsiteX26" fmla="*/ 3151992 w 6617505"/>
              <a:gd name="connsiteY26" fmla="*/ 287428 h 2009866"/>
              <a:gd name="connsiteX27" fmla="*/ 3371067 w 6617505"/>
              <a:gd name="connsiteY27" fmla="*/ 274728 h 2009866"/>
              <a:gd name="connsiteX28" fmla="*/ 3586967 w 6617505"/>
              <a:gd name="connsiteY28" fmla="*/ 247741 h 2009866"/>
              <a:gd name="connsiteX29" fmla="*/ 3921930 w 6617505"/>
              <a:gd name="connsiteY29" fmla="*/ 195353 h 2009866"/>
              <a:gd name="connsiteX30" fmla="*/ 3940980 w 6617505"/>
              <a:gd name="connsiteY30" fmla="*/ 281078 h 2009866"/>
              <a:gd name="connsiteX31" fmla="*/ 3955267 w 6617505"/>
              <a:gd name="connsiteY31" fmla="*/ 338228 h 2009866"/>
              <a:gd name="connsiteX32" fmla="*/ 4060042 w 6617505"/>
              <a:gd name="connsiteY32" fmla="*/ 338228 h 2009866"/>
              <a:gd name="connsiteX33" fmla="*/ 4460092 w 6617505"/>
              <a:gd name="connsiteY33" fmla="*/ 342991 h 2009866"/>
              <a:gd name="connsiteX34" fmla="*/ 4655355 w 6617505"/>
              <a:gd name="connsiteY34" fmla="*/ 338228 h 2009866"/>
              <a:gd name="connsiteX35" fmla="*/ 4850617 w 6617505"/>
              <a:gd name="connsiteY35" fmla="*/ 338228 h 2009866"/>
              <a:gd name="connsiteX36" fmla="*/ 4931580 w 6617505"/>
              <a:gd name="connsiteY36" fmla="*/ 338228 h 2009866"/>
              <a:gd name="connsiteX37" fmla="*/ 5060167 w 6617505"/>
              <a:gd name="connsiteY37" fmla="*/ 400141 h 2009866"/>
              <a:gd name="connsiteX38" fmla="*/ 5141130 w 6617505"/>
              <a:gd name="connsiteY38" fmla="*/ 447766 h 2009866"/>
              <a:gd name="connsiteX39" fmla="*/ 5122080 w 6617505"/>
              <a:gd name="connsiteY39" fmla="*/ 562066 h 2009866"/>
              <a:gd name="connsiteX40" fmla="*/ 5107792 w 6617505"/>
              <a:gd name="connsiteY40" fmla="*/ 681128 h 2009866"/>
              <a:gd name="connsiteX41" fmla="*/ 5103030 w 6617505"/>
              <a:gd name="connsiteY41" fmla="*/ 757328 h 2009866"/>
              <a:gd name="connsiteX42" fmla="*/ 5207805 w 6617505"/>
              <a:gd name="connsiteY42" fmla="*/ 666841 h 2009866"/>
              <a:gd name="connsiteX43" fmla="*/ 5317342 w 6617505"/>
              <a:gd name="connsiteY43" fmla="*/ 552541 h 2009866"/>
              <a:gd name="connsiteX44" fmla="*/ 5388780 w 6617505"/>
              <a:gd name="connsiteY44" fmla="*/ 514441 h 2009866"/>
              <a:gd name="connsiteX45" fmla="*/ 5531655 w 6617505"/>
              <a:gd name="connsiteY45" fmla="*/ 566828 h 2009866"/>
              <a:gd name="connsiteX46" fmla="*/ 5750730 w 6617505"/>
              <a:gd name="connsiteY46" fmla="*/ 652553 h 2009866"/>
              <a:gd name="connsiteX47" fmla="*/ 5907892 w 6617505"/>
              <a:gd name="connsiteY47" fmla="*/ 695416 h 2009866"/>
              <a:gd name="connsiteX48" fmla="*/ 5903130 w 6617505"/>
              <a:gd name="connsiteY48" fmla="*/ 785903 h 2009866"/>
              <a:gd name="connsiteX49" fmla="*/ 5741205 w 6617505"/>
              <a:gd name="connsiteY49" fmla="*/ 1147853 h 2009866"/>
              <a:gd name="connsiteX50" fmla="*/ 5641192 w 6617505"/>
              <a:gd name="connsiteY50" fmla="*/ 1343116 h 2009866"/>
              <a:gd name="connsiteX51" fmla="*/ 5855505 w 6617505"/>
              <a:gd name="connsiteY51" fmla="*/ 1371691 h 2009866"/>
              <a:gd name="connsiteX52" fmla="*/ 6055530 w 6617505"/>
              <a:gd name="connsiteY52" fmla="*/ 1405028 h 2009866"/>
              <a:gd name="connsiteX53" fmla="*/ 6255555 w 6617505"/>
              <a:gd name="connsiteY53" fmla="*/ 1447891 h 2009866"/>
              <a:gd name="connsiteX54" fmla="*/ 6479393 w 6617505"/>
              <a:gd name="connsiteY54" fmla="*/ 1462179 h 2009866"/>
              <a:gd name="connsiteX55" fmla="*/ 6617505 w 6617505"/>
              <a:gd name="connsiteY55" fmla="*/ 1733640 h 2009866"/>
              <a:gd name="connsiteX0" fmla="*/ 805 w 6617505"/>
              <a:gd name="connsiteY0" fmla="*/ 2009866 h 2009866"/>
              <a:gd name="connsiteX1" fmla="*/ 59542 w 6617505"/>
              <a:gd name="connsiteY1" fmla="*/ 1709828 h 2009866"/>
              <a:gd name="connsiteX2" fmla="*/ 113517 w 6617505"/>
              <a:gd name="connsiteY2" fmla="*/ 1559016 h 2009866"/>
              <a:gd name="connsiteX3" fmla="*/ 815192 w 6617505"/>
              <a:gd name="connsiteY3" fmla="*/ 1522503 h 2009866"/>
              <a:gd name="connsiteX4" fmla="*/ 1256517 w 6617505"/>
              <a:gd name="connsiteY4" fmla="*/ 1500278 h 2009866"/>
              <a:gd name="connsiteX5" fmla="*/ 1513692 w 6617505"/>
              <a:gd name="connsiteY5" fmla="*/ 1501866 h 2009866"/>
              <a:gd name="connsiteX6" fmla="*/ 1607355 w 6617505"/>
              <a:gd name="connsiteY6" fmla="*/ 1476466 h 2009866"/>
              <a:gd name="connsiteX7" fmla="*/ 1888342 w 6617505"/>
              <a:gd name="connsiteY7" fmla="*/ 1466941 h 2009866"/>
              <a:gd name="connsiteX8" fmla="*/ 2031217 w 6617505"/>
              <a:gd name="connsiteY8" fmla="*/ 1438366 h 2009866"/>
              <a:gd name="connsiteX9" fmla="*/ 2207430 w 6617505"/>
              <a:gd name="connsiteY9" fmla="*/ 1366929 h 2009866"/>
              <a:gd name="connsiteX10" fmla="*/ 2121705 w 6617505"/>
              <a:gd name="connsiteY10" fmla="*/ 1195478 h 2009866"/>
              <a:gd name="connsiteX11" fmla="*/ 2045505 w 6617505"/>
              <a:gd name="connsiteY11" fmla="*/ 1076415 h 2009866"/>
              <a:gd name="connsiteX12" fmla="*/ 2031218 w 6617505"/>
              <a:gd name="connsiteY12" fmla="*/ 914491 h 2009866"/>
              <a:gd name="connsiteX13" fmla="*/ 2040743 w 6617505"/>
              <a:gd name="connsiteY13" fmla="*/ 666840 h 2009866"/>
              <a:gd name="connsiteX14" fmla="*/ 2064554 w 6617505"/>
              <a:gd name="connsiteY14" fmla="*/ 562066 h 2009866"/>
              <a:gd name="connsiteX15" fmla="*/ 2240767 w 6617505"/>
              <a:gd name="connsiteY15" fmla="*/ 543016 h 2009866"/>
              <a:gd name="connsiteX16" fmla="*/ 2440793 w 6617505"/>
              <a:gd name="connsiteY16" fmla="*/ 514441 h 2009866"/>
              <a:gd name="connsiteX17" fmla="*/ 2588430 w 6617505"/>
              <a:gd name="connsiteY17" fmla="*/ 471578 h 2009866"/>
              <a:gd name="connsiteX18" fmla="*/ 2493179 w 6617505"/>
              <a:gd name="connsiteY18" fmla="*/ 371566 h 2009866"/>
              <a:gd name="connsiteX19" fmla="*/ 2469367 w 6617505"/>
              <a:gd name="connsiteY19" fmla="*/ 238216 h 2009866"/>
              <a:gd name="connsiteX20" fmla="*/ 2421742 w 6617505"/>
              <a:gd name="connsiteY20" fmla="*/ 162016 h 2009866"/>
              <a:gd name="connsiteX21" fmla="*/ 2636055 w 6617505"/>
              <a:gd name="connsiteY21" fmla="*/ 76291 h 2009866"/>
              <a:gd name="connsiteX22" fmla="*/ 2821792 w 6617505"/>
              <a:gd name="connsiteY22" fmla="*/ 91 h 2009866"/>
              <a:gd name="connsiteX23" fmla="*/ 2878942 w 6617505"/>
              <a:gd name="connsiteY23" fmla="*/ 62003 h 2009866"/>
              <a:gd name="connsiteX24" fmla="*/ 2947205 w 6617505"/>
              <a:gd name="connsiteY24" fmla="*/ 115978 h 2009866"/>
              <a:gd name="connsiteX25" fmla="*/ 2978955 w 6617505"/>
              <a:gd name="connsiteY25" fmla="*/ 150903 h 2009866"/>
              <a:gd name="connsiteX26" fmla="*/ 3151992 w 6617505"/>
              <a:gd name="connsiteY26" fmla="*/ 287428 h 2009866"/>
              <a:gd name="connsiteX27" fmla="*/ 3371067 w 6617505"/>
              <a:gd name="connsiteY27" fmla="*/ 274728 h 2009866"/>
              <a:gd name="connsiteX28" fmla="*/ 3586967 w 6617505"/>
              <a:gd name="connsiteY28" fmla="*/ 247741 h 2009866"/>
              <a:gd name="connsiteX29" fmla="*/ 3921930 w 6617505"/>
              <a:gd name="connsiteY29" fmla="*/ 195353 h 2009866"/>
              <a:gd name="connsiteX30" fmla="*/ 3940980 w 6617505"/>
              <a:gd name="connsiteY30" fmla="*/ 281078 h 2009866"/>
              <a:gd name="connsiteX31" fmla="*/ 3955267 w 6617505"/>
              <a:gd name="connsiteY31" fmla="*/ 338228 h 2009866"/>
              <a:gd name="connsiteX32" fmla="*/ 4060042 w 6617505"/>
              <a:gd name="connsiteY32" fmla="*/ 338228 h 2009866"/>
              <a:gd name="connsiteX33" fmla="*/ 4460092 w 6617505"/>
              <a:gd name="connsiteY33" fmla="*/ 342991 h 2009866"/>
              <a:gd name="connsiteX34" fmla="*/ 4655355 w 6617505"/>
              <a:gd name="connsiteY34" fmla="*/ 338228 h 2009866"/>
              <a:gd name="connsiteX35" fmla="*/ 4850617 w 6617505"/>
              <a:gd name="connsiteY35" fmla="*/ 338228 h 2009866"/>
              <a:gd name="connsiteX36" fmla="*/ 4931580 w 6617505"/>
              <a:gd name="connsiteY36" fmla="*/ 338228 h 2009866"/>
              <a:gd name="connsiteX37" fmla="*/ 5060167 w 6617505"/>
              <a:gd name="connsiteY37" fmla="*/ 400141 h 2009866"/>
              <a:gd name="connsiteX38" fmla="*/ 5141130 w 6617505"/>
              <a:gd name="connsiteY38" fmla="*/ 447766 h 2009866"/>
              <a:gd name="connsiteX39" fmla="*/ 5122080 w 6617505"/>
              <a:gd name="connsiteY39" fmla="*/ 562066 h 2009866"/>
              <a:gd name="connsiteX40" fmla="*/ 5107792 w 6617505"/>
              <a:gd name="connsiteY40" fmla="*/ 681128 h 2009866"/>
              <a:gd name="connsiteX41" fmla="*/ 5103030 w 6617505"/>
              <a:gd name="connsiteY41" fmla="*/ 757328 h 2009866"/>
              <a:gd name="connsiteX42" fmla="*/ 5207805 w 6617505"/>
              <a:gd name="connsiteY42" fmla="*/ 666841 h 2009866"/>
              <a:gd name="connsiteX43" fmla="*/ 5317342 w 6617505"/>
              <a:gd name="connsiteY43" fmla="*/ 552541 h 2009866"/>
              <a:gd name="connsiteX44" fmla="*/ 5388780 w 6617505"/>
              <a:gd name="connsiteY44" fmla="*/ 514441 h 2009866"/>
              <a:gd name="connsiteX45" fmla="*/ 5531655 w 6617505"/>
              <a:gd name="connsiteY45" fmla="*/ 566828 h 2009866"/>
              <a:gd name="connsiteX46" fmla="*/ 5750730 w 6617505"/>
              <a:gd name="connsiteY46" fmla="*/ 652553 h 2009866"/>
              <a:gd name="connsiteX47" fmla="*/ 5907892 w 6617505"/>
              <a:gd name="connsiteY47" fmla="*/ 695416 h 2009866"/>
              <a:gd name="connsiteX48" fmla="*/ 5903130 w 6617505"/>
              <a:gd name="connsiteY48" fmla="*/ 785903 h 2009866"/>
              <a:gd name="connsiteX49" fmla="*/ 5741205 w 6617505"/>
              <a:gd name="connsiteY49" fmla="*/ 1147853 h 2009866"/>
              <a:gd name="connsiteX50" fmla="*/ 5641192 w 6617505"/>
              <a:gd name="connsiteY50" fmla="*/ 1343116 h 2009866"/>
              <a:gd name="connsiteX51" fmla="*/ 5855505 w 6617505"/>
              <a:gd name="connsiteY51" fmla="*/ 1371691 h 2009866"/>
              <a:gd name="connsiteX52" fmla="*/ 6055530 w 6617505"/>
              <a:gd name="connsiteY52" fmla="*/ 1405028 h 2009866"/>
              <a:gd name="connsiteX53" fmla="*/ 6255555 w 6617505"/>
              <a:gd name="connsiteY53" fmla="*/ 1447891 h 2009866"/>
              <a:gd name="connsiteX54" fmla="*/ 6479393 w 6617505"/>
              <a:gd name="connsiteY54" fmla="*/ 1462179 h 2009866"/>
              <a:gd name="connsiteX55" fmla="*/ 6617505 w 6617505"/>
              <a:gd name="connsiteY55" fmla="*/ 1733640 h 20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17505" h="2009866">
                <a:moveTo>
                  <a:pt x="805" y="2009866"/>
                </a:moveTo>
                <a:cubicBezTo>
                  <a:pt x="-6736" y="1930094"/>
                  <a:pt x="40757" y="1784970"/>
                  <a:pt x="59542" y="1709828"/>
                </a:cubicBezTo>
                <a:cubicBezTo>
                  <a:pt x="78327" y="1634686"/>
                  <a:pt x="-12425" y="1590237"/>
                  <a:pt x="113517" y="1559016"/>
                </a:cubicBezTo>
                <a:cubicBezTo>
                  <a:pt x="239459" y="1527795"/>
                  <a:pt x="624692" y="1532293"/>
                  <a:pt x="815192" y="1522503"/>
                </a:cubicBezTo>
                <a:lnTo>
                  <a:pt x="1256517" y="1500278"/>
                </a:lnTo>
                <a:cubicBezTo>
                  <a:pt x="1372934" y="1496839"/>
                  <a:pt x="1455219" y="1505835"/>
                  <a:pt x="1513692" y="1501866"/>
                </a:cubicBezTo>
                <a:cubicBezTo>
                  <a:pt x="1572165" y="1497897"/>
                  <a:pt x="1544913" y="1482287"/>
                  <a:pt x="1607355" y="1476466"/>
                </a:cubicBezTo>
                <a:cubicBezTo>
                  <a:pt x="1669797" y="1470645"/>
                  <a:pt x="1817698" y="1473291"/>
                  <a:pt x="1888342" y="1466941"/>
                </a:cubicBezTo>
                <a:cubicBezTo>
                  <a:pt x="1958986" y="1460591"/>
                  <a:pt x="1978036" y="1455035"/>
                  <a:pt x="2031217" y="1438366"/>
                </a:cubicBezTo>
                <a:cubicBezTo>
                  <a:pt x="2084398" y="1421697"/>
                  <a:pt x="2192349" y="1407410"/>
                  <a:pt x="2207430" y="1366929"/>
                </a:cubicBezTo>
                <a:cubicBezTo>
                  <a:pt x="2222511" y="1326448"/>
                  <a:pt x="2148693" y="1243897"/>
                  <a:pt x="2121705" y="1195478"/>
                </a:cubicBezTo>
                <a:cubicBezTo>
                  <a:pt x="2094718" y="1147059"/>
                  <a:pt x="2060586" y="1123246"/>
                  <a:pt x="2045505" y="1076415"/>
                </a:cubicBezTo>
                <a:cubicBezTo>
                  <a:pt x="2030424" y="1029584"/>
                  <a:pt x="2032012" y="982753"/>
                  <a:pt x="2031218" y="914491"/>
                </a:cubicBezTo>
                <a:cubicBezTo>
                  <a:pt x="2030424" y="846229"/>
                  <a:pt x="2035187" y="725577"/>
                  <a:pt x="2040743" y="666840"/>
                </a:cubicBezTo>
                <a:cubicBezTo>
                  <a:pt x="2046299" y="608103"/>
                  <a:pt x="2031217" y="582703"/>
                  <a:pt x="2064554" y="562066"/>
                </a:cubicBezTo>
                <a:cubicBezTo>
                  <a:pt x="2097891" y="541429"/>
                  <a:pt x="2178061" y="550954"/>
                  <a:pt x="2240767" y="543016"/>
                </a:cubicBezTo>
                <a:cubicBezTo>
                  <a:pt x="2303474" y="535079"/>
                  <a:pt x="2382849" y="526347"/>
                  <a:pt x="2440793" y="514441"/>
                </a:cubicBezTo>
                <a:cubicBezTo>
                  <a:pt x="2498737" y="502535"/>
                  <a:pt x="2579699" y="495391"/>
                  <a:pt x="2588430" y="471578"/>
                </a:cubicBezTo>
                <a:cubicBezTo>
                  <a:pt x="2597161" y="447766"/>
                  <a:pt x="2513023" y="410460"/>
                  <a:pt x="2493179" y="371566"/>
                </a:cubicBezTo>
                <a:cubicBezTo>
                  <a:pt x="2473335" y="332672"/>
                  <a:pt x="2481273" y="273141"/>
                  <a:pt x="2469367" y="238216"/>
                </a:cubicBezTo>
                <a:cubicBezTo>
                  <a:pt x="2457461" y="203291"/>
                  <a:pt x="2393961" y="189003"/>
                  <a:pt x="2421742" y="162016"/>
                </a:cubicBezTo>
                <a:cubicBezTo>
                  <a:pt x="2449523" y="135029"/>
                  <a:pt x="2636055" y="76291"/>
                  <a:pt x="2636055" y="76291"/>
                </a:cubicBezTo>
                <a:cubicBezTo>
                  <a:pt x="2702730" y="49303"/>
                  <a:pt x="2781311" y="2472"/>
                  <a:pt x="2821792" y="91"/>
                </a:cubicBezTo>
                <a:cubicBezTo>
                  <a:pt x="2862273" y="-2290"/>
                  <a:pt x="2858040" y="42689"/>
                  <a:pt x="2878942" y="62003"/>
                </a:cubicBezTo>
                <a:cubicBezTo>
                  <a:pt x="2899844" y="81318"/>
                  <a:pt x="2930536" y="101161"/>
                  <a:pt x="2947205" y="115978"/>
                </a:cubicBezTo>
                <a:cubicBezTo>
                  <a:pt x="2963874" y="130795"/>
                  <a:pt x="2944824" y="122328"/>
                  <a:pt x="2978955" y="150903"/>
                </a:cubicBezTo>
                <a:cubicBezTo>
                  <a:pt x="3013086" y="179478"/>
                  <a:pt x="3086640" y="266790"/>
                  <a:pt x="3151992" y="287428"/>
                </a:cubicBezTo>
                <a:cubicBezTo>
                  <a:pt x="3217344" y="308066"/>
                  <a:pt x="3298571" y="281342"/>
                  <a:pt x="3371067" y="274728"/>
                </a:cubicBezTo>
                <a:cubicBezTo>
                  <a:pt x="3443563" y="268114"/>
                  <a:pt x="3495157" y="260970"/>
                  <a:pt x="3586967" y="247741"/>
                </a:cubicBezTo>
                <a:cubicBezTo>
                  <a:pt x="3678778" y="234512"/>
                  <a:pt x="3862928" y="189797"/>
                  <a:pt x="3921930" y="195353"/>
                </a:cubicBezTo>
                <a:cubicBezTo>
                  <a:pt x="3980932" y="200909"/>
                  <a:pt x="3935424" y="257266"/>
                  <a:pt x="3940980" y="281078"/>
                </a:cubicBezTo>
                <a:cubicBezTo>
                  <a:pt x="3946536" y="304890"/>
                  <a:pt x="3935423" y="328703"/>
                  <a:pt x="3955267" y="338228"/>
                </a:cubicBezTo>
                <a:cubicBezTo>
                  <a:pt x="3975111" y="347753"/>
                  <a:pt x="4060042" y="338228"/>
                  <a:pt x="4060042" y="338228"/>
                </a:cubicBezTo>
                <a:lnTo>
                  <a:pt x="4460092" y="342991"/>
                </a:lnTo>
                <a:cubicBezTo>
                  <a:pt x="4559311" y="342991"/>
                  <a:pt x="4590268" y="339022"/>
                  <a:pt x="4655355" y="338228"/>
                </a:cubicBezTo>
                <a:cubicBezTo>
                  <a:pt x="4720442" y="337434"/>
                  <a:pt x="4850617" y="338228"/>
                  <a:pt x="4850617" y="338228"/>
                </a:cubicBezTo>
                <a:cubicBezTo>
                  <a:pt x="4896654" y="338228"/>
                  <a:pt x="4896655" y="327909"/>
                  <a:pt x="4931580" y="338228"/>
                </a:cubicBezTo>
                <a:cubicBezTo>
                  <a:pt x="4966505" y="348547"/>
                  <a:pt x="5025242" y="381885"/>
                  <a:pt x="5060167" y="400141"/>
                </a:cubicBezTo>
                <a:cubicBezTo>
                  <a:pt x="5095092" y="418397"/>
                  <a:pt x="5130811" y="420778"/>
                  <a:pt x="5141130" y="447766"/>
                </a:cubicBezTo>
                <a:cubicBezTo>
                  <a:pt x="5151449" y="474753"/>
                  <a:pt x="5127636" y="523172"/>
                  <a:pt x="5122080" y="562066"/>
                </a:cubicBezTo>
                <a:cubicBezTo>
                  <a:pt x="5116524" y="600960"/>
                  <a:pt x="5110967" y="648584"/>
                  <a:pt x="5107792" y="681128"/>
                </a:cubicBezTo>
                <a:cubicBezTo>
                  <a:pt x="5104617" y="713672"/>
                  <a:pt x="5086361" y="759709"/>
                  <a:pt x="5103030" y="757328"/>
                </a:cubicBezTo>
                <a:cubicBezTo>
                  <a:pt x="5119699" y="754947"/>
                  <a:pt x="5172086" y="700972"/>
                  <a:pt x="5207805" y="666841"/>
                </a:cubicBezTo>
                <a:cubicBezTo>
                  <a:pt x="5243524" y="632710"/>
                  <a:pt x="5287179" y="577941"/>
                  <a:pt x="5317342" y="552541"/>
                </a:cubicBezTo>
                <a:cubicBezTo>
                  <a:pt x="5347505" y="527141"/>
                  <a:pt x="5353061" y="512060"/>
                  <a:pt x="5388780" y="514441"/>
                </a:cubicBezTo>
                <a:cubicBezTo>
                  <a:pt x="5424499" y="516822"/>
                  <a:pt x="5531655" y="566828"/>
                  <a:pt x="5531655" y="566828"/>
                </a:cubicBezTo>
                <a:cubicBezTo>
                  <a:pt x="5591980" y="589847"/>
                  <a:pt x="5688024" y="631122"/>
                  <a:pt x="5750730" y="652553"/>
                </a:cubicBezTo>
                <a:cubicBezTo>
                  <a:pt x="5813436" y="673984"/>
                  <a:pt x="5882492" y="673191"/>
                  <a:pt x="5907892" y="695416"/>
                </a:cubicBezTo>
                <a:cubicBezTo>
                  <a:pt x="5933292" y="717641"/>
                  <a:pt x="5930911" y="710497"/>
                  <a:pt x="5903130" y="785903"/>
                </a:cubicBezTo>
                <a:cubicBezTo>
                  <a:pt x="5875349" y="861309"/>
                  <a:pt x="5784861" y="1054984"/>
                  <a:pt x="5741205" y="1147853"/>
                </a:cubicBezTo>
                <a:cubicBezTo>
                  <a:pt x="5697549" y="1240722"/>
                  <a:pt x="5622142" y="1305810"/>
                  <a:pt x="5641192" y="1343116"/>
                </a:cubicBezTo>
                <a:cubicBezTo>
                  <a:pt x="5660242" y="1380422"/>
                  <a:pt x="5786449" y="1361372"/>
                  <a:pt x="5855505" y="1371691"/>
                </a:cubicBezTo>
                <a:cubicBezTo>
                  <a:pt x="5924561" y="1382010"/>
                  <a:pt x="5988855" y="1392328"/>
                  <a:pt x="6055530" y="1405028"/>
                </a:cubicBezTo>
                <a:cubicBezTo>
                  <a:pt x="6122205" y="1417728"/>
                  <a:pt x="6184911" y="1438366"/>
                  <a:pt x="6255555" y="1447891"/>
                </a:cubicBezTo>
                <a:cubicBezTo>
                  <a:pt x="6326199" y="1457416"/>
                  <a:pt x="6428593" y="1451067"/>
                  <a:pt x="6479393" y="1462179"/>
                </a:cubicBezTo>
                <a:cubicBezTo>
                  <a:pt x="6530193" y="1473292"/>
                  <a:pt x="6596868" y="1726496"/>
                  <a:pt x="6617505" y="1733640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4" name="Grafik 5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8" y="2891611"/>
            <a:ext cx="792000" cy="792000"/>
          </a:xfrm>
          <a:prstGeom prst="rect">
            <a:avLst/>
          </a:prstGeom>
        </p:spPr>
      </p:pic>
      <p:pic>
        <p:nvPicPr>
          <p:cNvPr id="575" name="Grafik 57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19987"/>
          <a:stretch/>
        </p:blipFill>
        <p:spPr>
          <a:xfrm>
            <a:off x="4457700" y="3041206"/>
            <a:ext cx="514350" cy="792000"/>
          </a:xfrm>
          <a:prstGeom prst="rect">
            <a:avLst/>
          </a:prstGeom>
        </p:spPr>
      </p:pic>
      <p:pic>
        <p:nvPicPr>
          <p:cNvPr id="576" name="Grafik 575">
            <a:extLst>
              <a:ext uri="{FF2B5EF4-FFF2-40B4-BE49-F238E27FC236}">
                <a16:creationId xmlns:a16="http://schemas.microsoft.com/office/drawing/2014/main" id="{B1D6C9AC-1F0B-402E-8873-B2E2A0AC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900" y="3466270"/>
            <a:ext cx="288000" cy="288000"/>
          </a:xfrm>
          <a:prstGeom prst="rect">
            <a:avLst/>
          </a:prstGeom>
        </p:spPr>
      </p:pic>
      <p:pic>
        <p:nvPicPr>
          <p:cNvPr id="577" name="Grafik 5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74" y="4500658"/>
            <a:ext cx="792000" cy="792000"/>
          </a:xfrm>
          <a:prstGeom prst="rect">
            <a:avLst/>
          </a:prstGeom>
        </p:spPr>
      </p:pic>
      <p:pic>
        <p:nvPicPr>
          <p:cNvPr id="578" name="Grafik 5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83" y="4971515"/>
            <a:ext cx="288000" cy="288000"/>
          </a:xfrm>
          <a:prstGeom prst="rect">
            <a:avLst/>
          </a:prstGeom>
        </p:spPr>
      </p:pic>
      <p:pic>
        <p:nvPicPr>
          <p:cNvPr id="579" name="Grafik 5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95" y="4177416"/>
            <a:ext cx="792931" cy="792000"/>
          </a:xfrm>
          <a:prstGeom prst="rect">
            <a:avLst/>
          </a:prstGeom>
        </p:spPr>
      </p:pic>
      <p:pic>
        <p:nvPicPr>
          <p:cNvPr id="580" name="Grafik 5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44" y="4651975"/>
            <a:ext cx="288000" cy="288000"/>
          </a:xfrm>
          <a:prstGeom prst="rect">
            <a:avLst/>
          </a:prstGeom>
        </p:spPr>
      </p:pic>
      <p:pic>
        <p:nvPicPr>
          <p:cNvPr id="581" name="Grafik 5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07" y="3410685"/>
            <a:ext cx="540000" cy="540000"/>
          </a:xfrm>
          <a:prstGeom prst="rect">
            <a:avLst/>
          </a:prstGeom>
        </p:spPr>
      </p:pic>
      <p:pic>
        <p:nvPicPr>
          <p:cNvPr id="582" name="Grafik 581">
            <a:extLst>
              <a:ext uri="{FF2B5EF4-FFF2-40B4-BE49-F238E27FC236}">
                <a16:creationId xmlns:a16="http://schemas.microsoft.com/office/drawing/2014/main" id="{0F6E8015-1E7A-4677-8647-4CAF5E0458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3"/>
          <a:stretch/>
        </p:blipFill>
        <p:spPr>
          <a:xfrm>
            <a:off x="3037645" y="3026049"/>
            <a:ext cx="581855" cy="792000"/>
          </a:xfrm>
          <a:prstGeom prst="rect">
            <a:avLst/>
          </a:prstGeom>
        </p:spPr>
      </p:pic>
      <p:pic>
        <p:nvPicPr>
          <p:cNvPr id="583" name="Grafik 5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81" y="3490876"/>
            <a:ext cx="179933" cy="180000"/>
          </a:xfrm>
          <a:prstGeom prst="rect">
            <a:avLst/>
          </a:prstGeom>
          <a:ln>
            <a:noFill/>
          </a:ln>
        </p:spPr>
      </p:pic>
      <p:pic>
        <p:nvPicPr>
          <p:cNvPr id="584" name="Grafik 5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7" y="4528246"/>
            <a:ext cx="225036" cy="288000"/>
          </a:xfrm>
          <a:prstGeom prst="rect">
            <a:avLst/>
          </a:prstGeom>
        </p:spPr>
      </p:pic>
      <p:pic>
        <p:nvPicPr>
          <p:cNvPr id="585" name="Grafik 5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56" y="3423472"/>
            <a:ext cx="225036" cy="288000"/>
          </a:xfrm>
          <a:prstGeom prst="rect">
            <a:avLst/>
          </a:prstGeom>
        </p:spPr>
      </p:pic>
      <p:pic>
        <p:nvPicPr>
          <p:cNvPr id="586" name="Grafik 585">
            <a:extLst>
              <a:ext uri="{FF2B5EF4-FFF2-40B4-BE49-F238E27FC236}">
                <a16:creationId xmlns:a16="http://schemas.microsoft.com/office/drawing/2014/main" id="{B1D6C9AC-1F0B-402E-8873-B2E2A0AC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912" y="1593493"/>
            <a:ext cx="288000" cy="288000"/>
          </a:xfrm>
          <a:prstGeom prst="rect">
            <a:avLst/>
          </a:prstGeom>
        </p:spPr>
      </p:pic>
      <p:pic>
        <p:nvPicPr>
          <p:cNvPr id="587" name="Grafik 58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68" y="1550695"/>
            <a:ext cx="225036" cy="288000"/>
          </a:xfrm>
          <a:prstGeom prst="rect">
            <a:avLst/>
          </a:prstGeom>
        </p:spPr>
      </p:pic>
      <p:pic>
        <p:nvPicPr>
          <p:cNvPr id="588" name="Grafik 5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11" y="3720240"/>
            <a:ext cx="454139" cy="360000"/>
          </a:xfrm>
          <a:prstGeom prst="rect">
            <a:avLst/>
          </a:prstGeom>
        </p:spPr>
      </p:pic>
      <p:sp>
        <p:nvSpPr>
          <p:cNvPr id="589" name="Inhaltsplatzhalter 1"/>
          <p:cNvSpPr txBox="1">
            <a:spLocks/>
          </p:cNvSpPr>
          <p:nvPr/>
        </p:nvSpPr>
        <p:spPr bwMode="auto">
          <a:xfrm>
            <a:off x="9122206" y="1980401"/>
            <a:ext cx="2957041" cy="5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083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62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0" kern="0"/>
              <a:t>Information und Buchung erfolgt per App oder Telefon</a:t>
            </a:r>
          </a:p>
          <a:p>
            <a:endParaRPr lang="de-DE" sz="1400" b="0" kern="0"/>
          </a:p>
        </p:txBody>
      </p:sp>
      <p:pic>
        <p:nvPicPr>
          <p:cNvPr id="590" name="Grafik 5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84" y="2023437"/>
            <a:ext cx="254057" cy="325140"/>
          </a:xfrm>
          <a:prstGeom prst="rect">
            <a:avLst/>
          </a:prstGeom>
        </p:spPr>
      </p:pic>
      <p:pic>
        <p:nvPicPr>
          <p:cNvPr id="591" name="Grafik 590">
            <a:extLst>
              <a:ext uri="{FF2B5EF4-FFF2-40B4-BE49-F238E27FC236}">
                <a16:creationId xmlns:a16="http://schemas.microsoft.com/office/drawing/2014/main" id="{09E36D31-395B-4E71-9C38-485ECC914D7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6133"/>
          <a:stretch/>
        </p:blipFill>
        <p:spPr>
          <a:xfrm>
            <a:off x="8822244" y="2062261"/>
            <a:ext cx="237864" cy="252000"/>
          </a:xfrm>
          <a:prstGeom prst="rect">
            <a:avLst/>
          </a:prstGeom>
        </p:spPr>
      </p:pic>
      <p:pic>
        <p:nvPicPr>
          <p:cNvPr id="592" name="Grafik 591">
            <a:extLst>
              <a:ext uri="{FF2B5EF4-FFF2-40B4-BE49-F238E27FC236}">
                <a16:creationId xmlns:a16="http://schemas.microsoft.com/office/drawing/2014/main" id="{0F6E8015-1E7A-4677-8647-4CAF5E0458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7" y="3215228"/>
            <a:ext cx="468000" cy="468000"/>
          </a:xfrm>
          <a:prstGeom prst="rect">
            <a:avLst/>
          </a:prstGeom>
        </p:spPr>
      </p:pic>
      <p:sp>
        <p:nvSpPr>
          <p:cNvPr id="593" name="Inhaltsplatzhalter 1"/>
          <p:cNvSpPr txBox="1">
            <a:spLocks/>
          </p:cNvSpPr>
          <p:nvPr/>
        </p:nvSpPr>
        <p:spPr bwMode="auto">
          <a:xfrm>
            <a:off x="8790525" y="3215228"/>
            <a:ext cx="3320355" cy="5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083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62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0" kern="0"/>
              <a:t>Rita nutzt das </a:t>
            </a:r>
            <a:r>
              <a:rPr lang="de-DE" sz="1400" b="0" kern="0" err="1"/>
              <a:t>MOBIshuttle</a:t>
            </a:r>
            <a:r>
              <a:rPr lang="de-DE" sz="1400" b="0" kern="0"/>
              <a:t>    von Ihrer Wohnung zum Arzt.</a:t>
            </a:r>
          </a:p>
        </p:txBody>
      </p:sp>
      <p:pic>
        <p:nvPicPr>
          <p:cNvPr id="594" name="Grafik 59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13" y="2551200"/>
            <a:ext cx="468000" cy="468000"/>
          </a:xfrm>
          <a:prstGeom prst="rect">
            <a:avLst/>
          </a:prstGeom>
        </p:spPr>
      </p:pic>
      <p:sp>
        <p:nvSpPr>
          <p:cNvPr id="595" name="Inhaltsplatzhalter 1"/>
          <p:cNvSpPr txBox="1">
            <a:spLocks/>
          </p:cNvSpPr>
          <p:nvPr/>
        </p:nvSpPr>
        <p:spPr bwMode="auto">
          <a:xfrm>
            <a:off x="8800518" y="3797124"/>
            <a:ext cx="3027105" cy="29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083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62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0" kern="0"/>
              <a:t>Felix und Katrin möchten zur Arbeit fahren. </a:t>
            </a:r>
          </a:p>
          <a:p>
            <a:endParaRPr lang="de-DE" sz="1400" b="0" kern="0"/>
          </a:p>
        </p:txBody>
      </p:sp>
      <p:pic>
        <p:nvPicPr>
          <p:cNvPr id="596" name="Grafik 5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86" y="3787720"/>
            <a:ext cx="468000" cy="468000"/>
          </a:xfrm>
          <a:prstGeom prst="rect">
            <a:avLst/>
          </a:prstGeom>
        </p:spPr>
      </p:pic>
      <p:pic>
        <p:nvPicPr>
          <p:cNvPr id="597" name="Grafik 59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21" y="3791678"/>
            <a:ext cx="468550" cy="468000"/>
          </a:xfrm>
          <a:prstGeom prst="rect">
            <a:avLst/>
          </a:prstGeom>
        </p:spPr>
      </p:pic>
      <p:grpSp>
        <p:nvGrpSpPr>
          <p:cNvPr id="598" name="Gruppieren 597"/>
          <p:cNvGrpSpPr>
            <a:grpSpLocks noChangeAspect="1"/>
          </p:cNvGrpSpPr>
          <p:nvPr/>
        </p:nvGrpSpPr>
        <p:grpSpPr>
          <a:xfrm>
            <a:off x="9900550" y="3200640"/>
            <a:ext cx="1147156" cy="216000"/>
            <a:chOff x="681644" y="1654232"/>
            <a:chExt cx="955963" cy="180000"/>
          </a:xfrm>
        </p:grpSpPr>
        <p:sp>
          <p:nvSpPr>
            <p:cNvPr id="599" name="Rechteck 598"/>
            <p:cNvSpPr/>
            <p:nvPr/>
          </p:nvSpPr>
          <p:spPr bwMode="auto">
            <a:xfrm>
              <a:off x="681644" y="1654232"/>
              <a:ext cx="955963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pic>
          <p:nvPicPr>
            <p:cNvPr id="600" name="Grafik 5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2" y="1678065"/>
              <a:ext cx="908487" cy="144000"/>
            </a:xfrm>
            <a:prstGeom prst="rect">
              <a:avLst/>
            </a:prstGeom>
          </p:spPr>
        </p:pic>
      </p:grpSp>
      <p:pic>
        <p:nvPicPr>
          <p:cNvPr id="601" name="Grafik 60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872" y="4392117"/>
            <a:ext cx="468000" cy="495798"/>
          </a:xfrm>
          <a:prstGeom prst="rect">
            <a:avLst/>
          </a:prstGeom>
        </p:spPr>
      </p:pic>
      <p:pic>
        <p:nvPicPr>
          <p:cNvPr id="602" name="Grafik 60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79" y="5072206"/>
            <a:ext cx="544794" cy="431863"/>
          </a:xfrm>
          <a:prstGeom prst="rect">
            <a:avLst/>
          </a:prstGeom>
        </p:spPr>
      </p:pic>
      <p:sp>
        <p:nvSpPr>
          <p:cNvPr id="603" name="Inhaltsplatzhalter 1"/>
          <p:cNvSpPr txBox="1">
            <a:spLocks/>
          </p:cNvSpPr>
          <p:nvPr/>
        </p:nvSpPr>
        <p:spPr bwMode="auto">
          <a:xfrm>
            <a:off x="8653378" y="5051006"/>
            <a:ext cx="3275269" cy="66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083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62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0" kern="0" dirty="0"/>
              <a:t>Katrin legt nur einen Teil ihres Weges mit dem MOBIshuttle    zurück. Der Umstieg aus Bus und Straßenbahn wird in Echtzeitqualität gesichert.</a:t>
            </a:r>
          </a:p>
          <a:p>
            <a:endParaRPr lang="de-DE" sz="1400" b="0" kern="0" dirty="0"/>
          </a:p>
        </p:txBody>
      </p:sp>
      <p:sp>
        <p:nvSpPr>
          <p:cNvPr id="604" name="Inhaltsplatzhalter 1"/>
          <p:cNvSpPr txBox="1">
            <a:spLocks/>
          </p:cNvSpPr>
          <p:nvPr/>
        </p:nvSpPr>
        <p:spPr bwMode="auto">
          <a:xfrm>
            <a:off x="8790526" y="4451640"/>
            <a:ext cx="3097948" cy="5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083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62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0" kern="0"/>
              <a:t>Alle Wege werden vom Algorithmus in einem Fahrzeug gebündelt.</a:t>
            </a:r>
          </a:p>
        </p:txBody>
      </p:sp>
      <p:grpSp>
        <p:nvGrpSpPr>
          <p:cNvPr id="605" name="Gruppieren 604"/>
          <p:cNvGrpSpPr>
            <a:grpSpLocks noChangeAspect="1"/>
          </p:cNvGrpSpPr>
          <p:nvPr/>
        </p:nvGrpSpPr>
        <p:grpSpPr>
          <a:xfrm>
            <a:off x="9315653" y="5236913"/>
            <a:ext cx="1147156" cy="216000"/>
            <a:chOff x="681644" y="1654232"/>
            <a:chExt cx="955963" cy="180000"/>
          </a:xfrm>
        </p:grpSpPr>
        <p:sp>
          <p:nvSpPr>
            <p:cNvPr id="606" name="Rechteck 605"/>
            <p:cNvSpPr/>
            <p:nvPr/>
          </p:nvSpPr>
          <p:spPr bwMode="auto">
            <a:xfrm>
              <a:off x="681644" y="1654232"/>
              <a:ext cx="955963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pic>
          <p:nvPicPr>
            <p:cNvPr id="607" name="Grafik 60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2" y="1678065"/>
              <a:ext cx="908487" cy="144000"/>
            </a:xfrm>
            <a:prstGeom prst="rect">
              <a:avLst/>
            </a:prstGeom>
          </p:spPr>
        </p:pic>
      </p:grpSp>
      <p:pic>
        <p:nvPicPr>
          <p:cNvPr id="608" name="Grafik 60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45" y="3382807"/>
            <a:ext cx="468000" cy="495798"/>
          </a:xfrm>
          <a:prstGeom prst="rect">
            <a:avLst/>
          </a:prstGeom>
        </p:spPr>
      </p:pic>
      <p:pic>
        <p:nvPicPr>
          <p:cNvPr id="609" name="Grafik 608">
            <a:extLst>
              <a:ext uri="{FF2B5EF4-FFF2-40B4-BE49-F238E27FC236}">
                <a16:creationId xmlns:a16="http://schemas.microsoft.com/office/drawing/2014/main" id="{0F6E8015-1E7A-4677-8647-4CAF5E0458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13" y="4082617"/>
            <a:ext cx="792000" cy="792000"/>
          </a:xfrm>
          <a:prstGeom prst="rect">
            <a:avLst/>
          </a:prstGeom>
        </p:spPr>
      </p:pic>
      <p:pic>
        <p:nvPicPr>
          <p:cNvPr id="610" name="Grafik 609">
            <a:extLst>
              <a:ext uri="{FF2B5EF4-FFF2-40B4-BE49-F238E27FC236}">
                <a16:creationId xmlns:a16="http://schemas.microsoft.com/office/drawing/2014/main" id="{B1D6C9AC-1F0B-402E-8873-B2E2A0AC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113" y="4463653"/>
            <a:ext cx="288000" cy="288000"/>
          </a:xfrm>
          <a:prstGeom prst="rect">
            <a:avLst/>
          </a:prstGeom>
        </p:spPr>
      </p:pic>
      <p:pic>
        <p:nvPicPr>
          <p:cNvPr id="611" name="Grafik 610">
            <a:extLst>
              <a:ext uri="{FF2B5EF4-FFF2-40B4-BE49-F238E27FC236}">
                <a16:creationId xmlns:a16="http://schemas.microsoft.com/office/drawing/2014/main" id="{09E36D31-395B-4E71-9C38-485ECC914D7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46133"/>
          <a:stretch/>
        </p:blipFill>
        <p:spPr>
          <a:xfrm>
            <a:off x="3050364" y="4506258"/>
            <a:ext cx="202242" cy="214261"/>
          </a:xfrm>
          <a:prstGeom prst="rect">
            <a:avLst/>
          </a:prstGeom>
        </p:spPr>
      </p:pic>
      <p:pic>
        <p:nvPicPr>
          <p:cNvPr id="612" name="Grafik 611">
            <a:extLst>
              <a:ext uri="{FF2B5EF4-FFF2-40B4-BE49-F238E27FC236}">
                <a16:creationId xmlns:a16="http://schemas.microsoft.com/office/drawing/2014/main" id="{B1D6C9AC-1F0B-402E-8873-B2E2A0AC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8805" y="3358939"/>
            <a:ext cx="288000" cy="288000"/>
          </a:xfrm>
          <a:prstGeom prst="rect">
            <a:avLst/>
          </a:prstGeom>
        </p:spPr>
      </p:pic>
      <p:sp>
        <p:nvSpPr>
          <p:cNvPr id="613" name="Inhaltsplatzhalter 1"/>
          <p:cNvSpPr txBox="1">
            <a:spLocks/>
          </p:cNvSpPr>
          <p:nvPr/>
        </p:nvSpPr>
        <p:spPr bwMode="auto">
          <a:xfrm>
            <a:off x="8904485" y="2571347"/>
            <a:ext cx="3120872" cy="5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50838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6225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-265113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0" kern="0"/>
              <a:t>Karsten fährt nach dem Besuch seines Freundes nach Hause.</a:t>
            </a:r>
          </a:p>
          <a:p>
            <a:endParaRPr lang="de-DE" sz="1400" b="0" kern="0"/>
          </a:p>
        </p:txBody>
      </p:sp>
      <p:pic>
        <p:nvPicPr>
          <p:cNvPr id="614" name="Grafik 6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20" y="4877096"/>
            <a:ext cx="468000" cy="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/>
      <p:bldP spid="573" grpId="0" animBg="1"/>
      <p:bldP spid="589" grpId="0"/>
      <p:bldP spid="593" grpId="0"/>
      <p:bldP spid="595" grpId="0"/>
      <p:bldP spid="603" grpId="0"/>
      <p:bldP spid="604" grpId="0"/>
      <p:bldP spid="6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On-Demand-Verkehr </a:t>
            </a:r>
            <a:r>
              <a:rPr lang="de-DE" dirty="0" smtClean="0"/>
              <a:t>ist ein </a:t>
            </a:r>
            <a:r>
              <a:rPr lang="de-DE" dirty="0"/>
              <a:t>weiteres Bindeglied zwischen individueller und öffentlicher Mobilität in der </a:t>
            </a:r>
            <a:r>
              <a:rPr lang="de-DE" dirty="0" smtClean="0"/>
              <a:t>MOBI-Familie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llipse 3"/>
          <p:cNvSpPr/>
          <p:nvPr/>
        </p:nvSpPr>
        <p:spPr bwMode="auto">
          <a:xfrm>
            <a:off x="7788828" y="3466354"/>
            <a:ext cx="2484000" cy="2484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dirty="0" smtClean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93" y="1547450"/>
            <a:ext cx="3941805" cy="3941805"/>
          </a:xfrm>
          <a:prstGeom prst="rect">
            <a:avLst/>
          </a:prstGeom>
        </p:spPr>
      </p:pic>
      <p:pic>
        <p:nvPicPr>
          <p:cNvPr id="6" name="Picture 2" descr="https://www.mobi-dresden.de/images/t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691" y="2006048"/>
            <a:ext cx="814994" cy="11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mobi-dresden.de/images/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00" y="2132159"/>
            <a:ext cx="868693" cy="12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mobi-dresden.de/images/ca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7"/>
          <a:stretch/>
        </p:blipFill>
        <p:spPr bwMode="auto">
          <a:xfrm>
            <a:off x="1959540" y="4417989"/>
            <a:ext cx="1243261" cy="8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.mobi-dresden.de/images/bik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8"/>
          <a:stretch/>
        </p:blipFill>
        <p:spPr bwMode="auto">
          <a:xfrm>
            <a:off x="2264557" y="1610490"/>
            <a:ext cx="1979227" cy="12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 bwMode="auto">
          <a:xfrm>
            <a:off x="1324181" y="1721750"/>
            <a:ext cx="1008000" cy="1008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dirty="0" smtClean="0">
                <a:solidFill>
                  <a:schemeClr val="tx2"/>
                </a:solidFill>
              </a:rPr>
              <a:t>6.000 Ausleihen pro Tag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9682032" y="1366030"/>
            <a:ext cx="1008000" cy="1008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dirty="0" smtClean="0">
                <a:solidFill>
                  <a:schemeClr val="tx2"/>
                </a:solidFill>
              </a:rPr>
              <a:t>570.000 Fahrgäste pro Tag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015171" y="4594880"/>
            <a:ext cx="1008000" cy="1008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b="0" dirty="0" smtClean="0">
                <a:solidFill>
                  <a:schemeClr val="tx2"/>
                </a:solidFill>
              </a:rPr>
              <a:t>Über 1.800 verknüpfte DVB-Abos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2023171" y="2600315"/>
            <a:ext cx="1116000" cy="1116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dirty="0" smtClean="0">
                <a:solidFill>
                  <a:schemeClr val="tx2"/>
                </a:solidFill>
              </a:rPr>
              <a:t>32.000 verknüpfte DVB-Abos</a:t>
            </a:r>
          </a:p>
        </p:txBody>
      </p:sp>
      <p:pic>
        <p:nvPicPr>
          <p:cNvPr id="14" name="Bildplatzhalter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444" b="99667" l="37400" r="58400">
                        <a14:foregroundMark x1="48267" y1="72778" x2="48533" y2="78000"/>
                      </a14:backgroundRemoval>
                    </a14:imgEffect>
                  </a14:imgLayer>
                </a14:imgProps>
              </a:ext>
            </a:extLst>
          </a:blip>
          <a:srcRect l="35229" t="59886" r="40629" b="4894"/>
          <a:stretch/>
        </p:blipFill>
        <p:spPr bwMode="auto">
          <a:xfrm>
            <a:off x="5361030" y="4393607"/>
            <a:ext cx="1455026" cy="12735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Ellipse 14"/>
          <p:cNvSpPr/>
          <p:nvPr/>
        </p:nvSpPr>
        <p:spPr bwMode="auto">
          <a:xfrm>
            <a:off x="6467380" y="1181750"/>
            <a:ext cx="1585518" cy="1548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b="0" dirty="0" smtClean="0">
                <a:solidFill>
                  <a:schemeClr val="tx2"/>
                </a:solidFill>
              </a:rPr>
              <a:t>Über 70 % Marken-bekannt-</a:t>
            </a:r>
            <a:r>
              <a:rPr lang="de-DE" sz="1800" b="0" dirty="0" err="1" smtClean="0">
                <a:solidFill>
                  <a:schemeClr val="tx2"/>
                </a:solidFill>
              </a:rPr>
              <a:t>heit</a:t>
            </a:r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483079" y="5205450"/>
            <a:ext cx="119895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1200" b="0" dirty="0" smtClean="0">
                <a:solidFill>
                  <a:schemeClr val="tx2"/>
                </a:solidFill>
              </a:rPr>
              <a:t>300 Fahrgäste pro Tag</a:t>
            </a:r>
          </a:p>
        </p:txBody>
      </p:sp>
      <p:pic>
        <p:nvPicPr>
          <p:cNvPr id="17" name="Grafik 16" descr="Bildschirmausschnit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41" y="4168560"/>
            <a:ext cx="2195391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/>
                <a:cs typeface="Arial"/>
              </a:rPr>
              <a:t>Mobishuttle     </a:t>
            </a:r>
            <a:r>
              <a:rPr lang="de-DE" dirty="0" smtClean="0">
                <a:latin typeface="Arial"/>
                <a:cs typeface="Arial"/>
              </a:rPr>
              <a:t>ist im Juni </a:t>
            </a:r>
            <a:r>
              <a:rPr lang="de-DE" dirty="0">
                <a:latin typeface="Arial"/>
                <a:cs typeface="Arial"/>
              </a:rPr>
              <a:t>2022 als Pilotbetrieb in den Stadtbezirken Pieschen, Klotzsche und Neustadt </a:t>
            </a:r>
            <a:r>
              <a:rPr lang="de-DE" dirty="0" smtClean="0">
                <a:latin typeface="Arial"/>
                <a:cs typeface="Arial"/>
              </a:rPr>
              <a:t>gestartet, </a:t>
            </a:r>
            <a:r>
              <a:rPr lang="de-DE" dirty="0">
                <a:latin typeface="Arial"/>
                <a:cs typeface="Arial"/>
              </a:rPr>
              <a:t>ab Mai 2023 zusätzlich in der Ortschaft Weixdorf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4000" y="1197000"/>
            <a:ext cx="6552080" cy="5040312"/>
          </a:xfrm>
        </p:spPr>
        <p:txBody>
          <a:bodyPr vert="horz" lIns="0" tIns="46800" rIns="0" bIns="45720" rtlCol="0" anchor="t">
            <a:normAutofit/>
          </a:bodyPr>
          <a:lstStyle/>
          <a:p>
            <a:pPr marL="359410" indent="-359410"/>
            <a:r>
              <a:rPr lang="de-DE" sz="1600" dirty="0"/>
              <a:t>Täglicher Betrieb</a:t>
            </a:r>
            <a:endParaRPr lang="de-DE" sz="1600" dirty="0">
              <a:cs typeface="Arial"/>
            </a:endParaRPr>
          </a:p>
          <a:p>
            <a:pPr marL="712470" lvl="1" indent="-350520"/>
            <a:r>
              <a:rPr lang="de-DE" sz="1400" dirty="0">
                <a:latin typeface="Arial"/>
                <a:cs typeface="Arial"/>
              </a:rPr>
              <a:t>4:00 Uhr – 1:00 Uhr</a:t>
            </a:r>
          </a:p>
          <a:p>
            <a:pPr marL="712470" lvl="1" indent="-350520"/>
            <a:r>
              <a:rPr lang="de-DE" sz="1400" dirty="0">
                <a:latin typeface="Arial"/>
                <a:cs typeface="Arial"/>
              </a:rPr>
              <a:t>In den Wochenendnächten durchgehend</a:t>
            </a:r>
            <a:endParaRPr lang="de-DE" dirty="0"/>
          </a:p>
          <a:p>
            <a:pPr marL="359410" indent="-359410"/>
            <a:r>
              <a:rPr lang="de-DE" sz="1600" dirty="0"/>
              <a:t>Zustieg und Ausstieg erfolgt an über 3000 Haltepunkten</a:t>
            </a:r>
            <a:endParaRPr lang="de-DE" sz="1600" dirty="0">
              <a:cs typeface="Arial"/>
            </a:endParaRPr>
          </a:p>
          <a:p>
            <a:pPr marL="712470" lvl="1" indent="-350520"/>
            <a:r>
              <a:rPr lang="de-DE" sz="1400" dirty="0"/>
              <a:t>Zahlreichen Haltestellen des Linienverkehrs, sowie</a:t>
            </a:r>
            <a:endParaRPr lang="de-DE" sz="1400" dirty="0">
              <a:cs typeface="Arial"/>
            </a:endParaRPr>
          </a:p>
          <a:p>
            <a:pPr marL="712470" lvl="1" indent="-350520"/>
            <a:r>
              <a:rPr lang="de-DE" sz="1400" dirty="0"/>
              <a:t>Virtuelle Haltepunkte</a:t>
            </a:r>
            <a:endParaRPr lang="de-DE" sz="1400" dirty="0">
              <a:cs typeface="Arial"/>
            </a:endParaRPr>
          </a:p>
          <a:p>
            <a:pPr marL="359410" indent="-359410"/>
            <a:r>
              <a:rPr lang="de-DE" sz="1600" dirty="0"/>
              <a:t>Die Buchung und Bezahlung erfolgt zum Zeitpunkt des Mobilitätsbedürfnisses per App</a:t>
            </a:r>
            <a:endParaRPr lang="de-DE" sz="1600" dirty="0">
              <a:cs typeface="Arial"/>
            </a:endParaRPr>
          </a:p>
          <a:p>
            <a:pPr marL="712470" lvl="1" indent="-350520"/>
            <a:r>
              <a:rPr lang="de-DE" sz="1400" dirty="0"/>
              <a:t>Zahlungsmittel: Lastschrift, Kreditkarte, </a:t>
            </a:r>
            <a:r>
              <a:rPr lang="de-DE" sz="1400" dirty="0" err="1"/>
              <a:t>Paypal</a:t>
            </a:r>
            <a:endParaRPr lang="de-DE" sz="1400" dirty="0"/>
          </a:p>
          <a:p>
            <a:pPr marL="712470" lvl="1" indent="-350520"/>
            <a:r>
              <a:rPr lang="de-DE" sz="1400" dirty="0"/>
              <a:t>Es gibt keinen Fahrplan und keine feste Linienführung</a:t>
            </a:r>
            <a:endParaRPr lang="de-DE" sz="1400" dirty="0">
              <a:cs typeface="Arial"/>
            </a:endParaRPr>
          </a:p>
          <a:p>
            <a:pPr marL="712470" lvl="1" indent="-350520"/>
            <a:r>
              <a:rPr lang="de-DE" sz="1400" dirty="0">
                <a:latin typeface="Arial"/>
                <a:cs typeface="Arial"/>
              </a:rPr>
              <a:t>Vorausbuchungen sind möglich</a:t>
            </a:r>
          </a:p>
          <a:p>
            <a:pPr marL="712470" lvl="1" indent="-350520"/>
            <a:r>
              <a:rPr lang="de-DE" sz="1400" dirty="0">
                <a:cs typeface="Arial"/>
              </a:rPr>
              <a:t>Telefonische Buchung ist nach gesonderter Registrierung im Kundencenter ebenfalls möglich</a:t>
            </a:r>
          </a:p>
          <a:p>
            <a:pPr marL="359410" indent="-359410"/>
            <a:r>
              <a:rPr lang="de-DE" sz="1600" dirty="0"/>
              <a:t>Die tatsächliche Fahrtroute wird vom Routing-Algorithmus anhand der Buchungen in Echtzeit erstellt</a:t>
            </a:r>
            <a:endParaRPr lang="de-DE" sz="1600" dirty="0">
              <a:cs typeface="Arial"/>
            </a:endParaRPr>
          </a:p>
          <a:p>
            <a:pPr marL="712470" lvl="1" indent="-350520"/>
            <a:r>
              <a:rPr lang="de-DE" sz="1400" dirty="0"/>
              <a:t>Ähnliche Wege werden in einem Fahrzeug gebündelt</a:t>
            </a:r>
            <a:endParaRPr lang="de-DE" sz="1400" dirty="0">
              <a:cs typeface="Arial"/>
            </a:endParaRPr>
          </a:p>
          <a:p>
            <a:pPr marL="359410" indent="-359410"/>
            <a:r>
              <a:rPr lang="de-DE" sz="1600" dirty="0"/>
              <a:t>Zum Einsatz kommen E-Kleinbusse</a:t>
            </a:r>
            <a:endParaRPr lang="de-DE" sz="1600" dirty="0">
              <a:cs typeface="Arial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34029" y="228401"/>
            <a:ext cx="1911922" cy="360000"/>
            <a:chOff x="681644" y="1654232"/>
            <a:chExt cx="955963" cy="180000"/>
          </a:xfrm>
        </p:grpSpPr>
        <p:sp>
          <p:nvSpPr>
            <p:cNvPr id="8" name="Rechteck 7"/>
            <p:cNvSpPr/>
            <p:nvPr/>
          </p:nvSpPr>
          <p:spPr bwMode="auto">
            <a:xfrm>
              <a:off x="681644" y="1654232"/>
              <a:ext cx="955963" cy="18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22" y="1678065"/>
              <a:ext cx="908487" cy="144000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17" y="998991"/>
            <a:ext cx="4094725" cy="4733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hteck 16"/>
          <p:cNvSpPr/>
          <p:nvPr/>
        </p:nvSpPr>
        <p:spPr bwMode="auto">
          <a:xfrm>
            <a:off x="8233479" y="4537282"/>
            <a:ext cx="925286" cy="2612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err="1">
                <a:solidFill>
                  <a:schemeClr val="tx2"/>
                </a:solidFill>
              </a:rPr>
              <a:t>Pieschen</a:t>
            </a:r>
            <a:endParaRPr lang="de-DE" sz="1200" b="0">
              <a:solidFill>
                <a:schemeClr val="tx2"/>
              </a:solidFill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9645228" y="4667910"/>
            <a:ext cx="925286" cy="2612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>
                <a:solidFill>
                  <a:schemeClr val="tx2"/>
                </a:solidFill>
              </a:rPr>
              <a:t>Neustadt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9303755" y="3235099"/>
            <a:ext cx="925286" cy="2612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err="1">
                <a:solidFill>
                  <a:schemeClr val="tx2"/>
                </a:solidFill>
              </a:rPr>
              <a:t>Klotzsche</a:t>
            </a:r>
            <a:endParaRPr lang="de-DE" sz="1200" b="0">
              <a:solidFill>
                <a:schemeClr val="tx2"/>
              </a:solidFill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0229041" y="2018635"/>
            <a:ext cx="925286" cy="2612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0" err="1">
                <a:solidFill>
                  <a:schemeClr val="tx2"/>
                </a:solidFill>
              </a:rPr>
              <a:t>Weixdorf</a:t>
            </a:r>
            <a:endParaRPr lang="de-DE" sz="12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8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0" y="3516549"/>
            <a:ext cx="4133523" cy="27539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                       Fahrzeuge: Nissan </a:t>
            </a:r>
            <a:r>
              <a:rPr lang="de-DE" dirty="0" err="1"/>
              <a:t>Evalia</a:t>
            </a:r>
            <a:r>
              <a:rPr lang="de-DE" dirty="0"/>
              <a:t> </a:t>
            </a:r>
            <a:r>
              <a:rPr lang="de-DE" dirty="0" smtClean="0"/>
              <a:t>eNV200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14">
            <a:extLst>
              <a:ext uri="{FF2B5EF4-FFF2-40B4-BE49-F238E27FC236}">
                <a16:creationId xmlns:a16="http://schemas.microsoft.com/office/drawing/2014/main" id="{D4528B20-685B-16DF-E5B3-D6B71CF78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60999"/>
            <a:ext cx="1816970" cy="28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00" y="1266508"/>
            <a:ext cx="3430942" cy="40111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9" y="1266508"/>
            <a:ext cx="3783304" cy="2522203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8442053" y="1266508"/>
            <a:ext cx="3315892" cy="5040312"/>
          </a:xfrm>
        </p:spPr>
        <p:txBody>
          <a:bodyPr/>
          <a:lstStyle/>
          <a:p>
            <a:r>
              <a:rPr lang="de-DE" dirty="0" smtClean="0"/>
              <a:t>Elektrisch betriebe Kleinbusse</a:t>
            </a:r>
          </a:p>
          <a:p>
            <a:r>
              <a:rPr lang="de-DE" dirty="0" smtClean="0"/>
              <a:t>4 Fahrgäste können gleichzeitig befördert werden</a:t>
            </a:r>
          </a:p>
          <a:p>
            <a:r>
              <a:rPr lang="de-DE" dirty="0" smtClean="0"/>
              <a:t>Stauraum für größere Gepäckstücke, Kinderwagen o. ä. ist vorhanden</a:t>
            </a:r>
          </a:p>
          <a:p>
            <a:r>
              <a:rPr lang="de-DE" dirty="0" smtClean="0"/>
              <a:t>5 – 10 Fahrzeuge im Betrieb</a:t>
            </a:r>
          </a:p>
          <a:p>
            <a:r>
              <a:rPr lang="de-DE" dirty="0"/>
              <a:t>14 Minuten durchschnittliche Wartezeit bei </a:t>
            </a:r>
            <a:r>
              <a:rPr lang="de-DE" dirty="0" smtClean="0"/>
              <a:t>Sofortbuchungen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6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Sofortbuchung (1/2)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9478729" y="5726912"/>
            <a:ext cx="2551890" cy="411102"/>
            <a:chOff x="6240049" y="5732468"/>
            <a:chExt cx="3818351" cy="415127"/>
          </a:xfrm>
        </p:grpSpPr>
        <p:sp>
          <p:nvSpPr>
            <p:cNvPr id="17" name="Abgerundetes Rechteck 16"/>
            <p:cNvSpPr/>
            <p:nvPr/>
          </p:nvSpPr>
          <p:spPr bwMode="auto">
            <a:xfrm>
              <a:off x="6240049" y="5740520"/>
              <a:ext cx="3818351" cy="4070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96490" y="5732468"/>
              <a:ext cx="34217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1400" b="0" dirty="0" smtClean="0">
                  <a:solidFill>
                    <a:schemeClr val="tx2"/>
                  </a:solidFill>
                </a:rPr>
                <a:t>Fahrtvorschläge + Buchung</a:t>
              </a:r>
              <a:endParaRPr lang="de-DE" sz="1400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0" name="Picture 23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6859381" y="832701"/>
            <a:ext cx="2697645" cy="4801225"/>
          </a:xfrm>
          <a:prstGeom prst="rect">
            <a:avLst/>
          </a:prstGeom>
        </p:spPr>
      </p:pic>
      <p:sp>
        <p:nvSpPr>
          <p:cNvPr id="51" name="Rectangle 4"/>
          <p:cNvSpPr/>
          <p:nvPr/>
        </p:nvSpPr>
        <p:spPr>
          <a:xfrm>
            <a:off x="7145783" y="1550639"/>
            <a:ext cx="1948299" cy="343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52" name="Bildplatzhalt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b="9442"/>
          <a:stretch>
            <a:fillRect/>
          </a:stretch>
        </p:blipFill>
        <p:spPr>
          <a:xfrm>
            <a:off x="7157305" y="1547178"/>
            <a:ext cx="2013802" cy="3475037"/>
          </a:xfrm>
          <a:prstGeom prst="rect">
            <a:avLst/>
          </a:prstGeom>
        </p:spPr>
      </p:pic>
      <p:pic>
        <p:nvPicPr>
          <p:cNvPr id="53" name="Picture 26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-168696" y="870445"/>
            <a:ext cx="2697645" cy="4801225"/>
          </a:xfrm>
          <a:prstGeom prst="rect">
            <a:avLst/>
          </a:prstGeom>
        </p:spPr>
      </p:pic>
      <p:pic>
        <p:nvPicPr>
          <p:cNvPr id="54" name="Bildplatzhalt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9280"/>
          <a:stretch>
            <a:fillRect/>
          </a:stretch>
        </p:blipFill>
        <p:spPr>
          <a:xfrm>
            <a:off x="188299" y="1547972"/>
            <a:ext cx="1968500" cy="3473450"/>
          </a:xfrm>
          <a:prstGeom prst="rect">
            <a:avLst/>
          </a:prstGeom>
        </p:spPr>
      </p:pic>
      <p:pic>
        <p:nvPicPr>
          <p:cNvPr id="55" name="Picture 28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2063552" y="870445"/>
            <a:ext cx="2697645" cy="4801225"/>
          </a:xfrm>
          <a:prstGeom prst="rect">
            <a:avLst/>
          </a:prstGeom>
        </p:spPr>
      </p:pic>
      <p:pic>
        <p:nvPicPr>
          <p:cNvPr id="56" name="Bildplatzhalt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9262"/>
          <a:stretch>
            <a:fillRect/>
          </a:stretch>
        </p:blipFill>
        <p:spPr>
          <a:xfrm>
            <a:off x="2420065" y="1578135"/>
            <a:ext cx="1968500" cy="3475037"/>
          </a:xfrm>
          <a:prstGeom prst="rect">
            <a:avLst/>
          </a:prstGeom>
        </p:spPr>
      </p:pic>
      <p:pic>
        <p:nvPicPr>
          <p:cNvPr id="57" name="Picture 29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4463273" y="851573"/>
            <a:ext cx="2697645" cy="4801225"/>
          </a:xfrm>
          <a:prstGeom prst="rect">
            <a:avLst/>
          </a:prstGeom>
        </p:spPr>
      </p:pic>
      <p:sp>
        <p:nvSpPr>
          <p:cNvPr id="58" name="Rectangle 36"/>
          <p:cNvSpPr/>
          <p:nvPr/>
        </p:nvSpPr>
        <p:spPr>
          <a:xfrm>
            <a:off x="4800241" y="1569511"/>
            <a:ext cx="1948299" cy="343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59" name="Bildplatzhalter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9262"/>
          <a:stretch>
            <a:fillRect/>
          </a:stretch>
        </p:blipFill>
        <p:spPr>
          <a:xfrm>
            <a:off x="4806499" y="1559164"/>
            <a:ext cx="1968500" cy="3475037"/>
          </a:xfrm>
          <a:prstGeom prst="rect">
            <a:avLst/>
          </a:prstGeom>
        </p:spPr>
      </p:pic>
      <p:pic>
        <p:nvPicPr>
          <p:cNvPr id="60" name="Picture 23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9405852" y="832701"/>
            <a:ext cx="2697645" cy="4801225"/>
          </a:xfrm>
          <a:prstGeom prst="rect">
            <a:avLst/>
          </a:prstGeom>
        </p:spPr>
      </p:pic>
      <p:sp>
        <p:nvSpPr>
          <p:cNvPr id="61" name="Rectangle 4"/>
          <p:cNvSpPr/>
          <p:nvPr/>
        </p:nvSpPr>
        <p:spPr>
          <a:xfrm>
            <a:off x="9763201" y="1550639"/>
            <a:ext cx="1948299" cy="343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64" name="Gruppieren 63"/>
          <p:cNvGrpSpPr/>
          <p:nvPr/>
        </p:nvGrpSpPr>
        <p:grpSpPr>
          <a:xfrm>
            <a:off x="7137836" y="5737624"/>
            <a:ext cx="2144728" cy="411102"/>
            <a:chOff x="6240049" y="5732468"/>
            <a:chExt cx="3818351" cy="415127"/>
          </a:xfrm>
        </p:grpSpPr>
        <p:sp>
          <p:nvSpPr>
            <p:cNvPr id="65" name="Abgerundetes Rechteck 64"/>
            <p:cNvSpPr/>
            <p:nvPr/>
          </p:nvSpPr>
          <p:spPr bwMode="auto">
            <a:xfrm>
              <a:off x="6240049" y="5740520"/>
              <a:ext cx="3818351" cy="4070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496490" y="5732468"/>
              <a:ext cx="3421754" cy="3107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1400" b="0" dirty="0" smtClean="0">
                  <a:solidFill>
                    <a:schemeClr val="tx2"/>
                  </a:solidFill>
                </a:rPr>
                <a:t>Berechnung Route</a:t>
              </a:r>
              <a:endParaRPr lang="de-DE" sz="14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4739127" y="5732135"/>
            <a:ext cx="2144728" cy="411102"/>
            <a:chOff x="6240049" y="5732468"/>
            <a:chExt cx="3818351" cy="415127"/>
          </a:xfrm>
        </p:grpSpPr>
        <p:sp>
          <p:nvSpPr>
            <p:cNvPr id="68" name="Abgerundetes Rechteck 67"/>
            <p:cNvSpPr/>
            <p:nvPr/>
          </p:nvSpPr>
          <p:spPr bwMode="auto">
            <a:xfrm>
              <a:off x="6240049" y="5740520"/>
              <a:ext cx="3818351" cy="4070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6496490" y="5732468"/>
              <a:ext cx="3421754" cy="3107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1400" b="0" dirty="0" smtClean="0">
                  <a:solidFill>
                    <a:schemeClr val="tx2"/>
                  </a:solidFill>
                </a:rPr>
                <a:t>Fahrgastangaben</a:t>
              </a:r>
              <a:endParaRPr lang="de-DE" sz="14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983432" y="5732135"/>
            <a:ext cx="2598534" cy="523220"/>
            <a:chOff x="6240049" y="5732468"/>
            <a:chExt cx="3818351" cy="528343"/>
          </a:xfrm>
        </p:grpSpPr>
        <p:sp>
          <p:nvSpPr>
            <p:cNvPr id="71" name="Abgerundetes Rechteck 70"/>
            <p:cNvSpPr/>
            <p:nvPr/>
          </p:nvSpPr>
          <p:spPr bwMode="auto">
            <a:xfrm>
              <a:off x="6240049" y="5740520"/>
              <a:ext cx="3818351" cy="40707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800" b="0">
                <a:solidFill>
                  <a:schemeClr val="tx2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6496490" y="5732468"/>
              <a:ext cx="3421755" cy="5283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1400" b="0" dirty="0" smtClean="0">
                  <a:solidFill>
                    <a:schemeClr val="tx2"/>
                  </a:solidFill>
                </a:rPr>
                <a:t>Start- und Zielpunkt wählen</a:t>
              </a:r>
              <a:endParaRPr lang="de-DE" sz="1400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200" y="1547177"/>
            <a:ext cx="1948300" cy="34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 bwMode="auto">
          <a:xfrm>
            <a:off x="8795373" y="5673657"/>
            <a:ext cx="2319656" cy="407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>
              <a:solidFill>
                <a:schemeClr val="tx2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6069104" y="5673656"/>
            <a:ext cx="2403160" cy="407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>
              <a:solidFill>
                <a:schemeClr val="tx2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3395980" y="5692529"/>
            <a:ext cx="2319656" cy="407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Sofortbuchung (2/2)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24B9-935C-4C59-BF60-4C2899B1F5F9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69925" y="5713597"/>
            <a:ext cx="2319656" cy="407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2770" y="5732468"/>
            <a:ext cx="235131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1400" b="0" dirty="0">
                <a:solidFill>
                  <a:schemeClr val="tx2"/>
                </a:solidFill>
              </a:rPr>
              <a:t>Fahrzeug kommt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68825" y="5711400"/>
            <a:ext cx="235131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1400" b="0" dirty="0">
                <a:solidFill>
                  <a:schemeClr val="tx2"/>
                </a:solidFill>
              </a:rPr>
              <a:t>Ankunft Fahrzeug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17532" y="5701922"/>
            <a:ext cx="2575377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1400" b="0" dirty="0">
                <a:solidFill>
                  <a:schemeClr val="tx2"/>
                </a:solidFill>
              </a:rPr>
              <a:t>Einsicht der Fahrtroute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898331" y="5690337"/>
            <a:ext cx="199329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de-DE" sz="1400" b="0" dirty="0">
                <a:solidFill>
                  <a:schemeClr val="tx2"/>
                </a:solidFill>
              </a:rPr>
              <a:t>Feedback</a:t>
            </a:r>
            <a:endParaRPr lang="de-DE" sz="1800" b="0" dirty="0">
              <a:solidFill>
                <a:schemeClr val="tx2"/>
              </a:solidFill>
            </a:endParaRPr>
          </a:p>
        </p:txBody>
      </p:sp>
      <p:pic>
        <p:nvPicPr>
          <p:cNvPr id="20" name="Picture 23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579148" y="814562"/>
            <a:ext cx="2697645" cy="4801225"/>
          </a:xfrm>
          <a:prstGeom prst="rect">
            <a:avLst/>
          </a:prstGeom>
        </p:spPr>
      </p:pic>
      <p:pic>
        <p:nvPicPr>
          <p:cNvPr id="21" name="Picture 26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3276793" y="814562"/>
            <a:ext cx="2697645" cy="4801225"/>
          </a:xfrm>
          <a:prstGeom prst="rect">
            <a:avLst/>
          </a:prstGeom>
        </p:spPr>
      </p:pic>
      <p:pic>
        <p:nvPicPr>
          <p:cNvPr id="22" name="Picture 28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5974437" y="814562"/>
            <a:ext cx="2697645" cy="4801225"/>
          </a:xfrm>
          <a:prstGeom prst="rect">
            <a:avLst/>
          </a:prstGeom>
        </p:spPr>
      </p:pic>
      <p:pic>
        <p:nvPicPr>
          <p:cNvPr id="23" name="Picture 29" descr="iPhone6_mockup_front_whit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26" r="8011" b="3061"/>
          <a:stretch/>
        </p:blipFill>
        <p:spPr>
          <a:xfrm>
            <a:off x="8672082" y="814562"/>
            <a:ext cx="2697645" cy="4801225"/>
          </a:xfrm>
          <a:prstGeom prst="rect">
            <a:avLst/>
          </a:prstGeom>
        </p:spPr>
      </p:pic>
      <p:sp>
        <p:nvSpPr>
          <p:cNvPr id="24" name="Rectangle 4"/>
          <p:cNvSpPr/>
          <p:nvPr/>
        </p:nvSpPr>
        <p:spPr>
          <a:xfrm>
            <a:off x="936497" y="1532500"/>
            <a:ext cx="1948299" cy="343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Rectangle 32"/>
          <p:cNvSpPr/>
          <p:nvPr/>
        </p:nvSpPr>
        <p:spPr>
          <a:xfrm>
            <a:off x="3634142" y="1532500"/>
            <a:ext cx="1948299" cy="34335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Rectangle 35"/>
          <p:cNvSpPr/>
          <p:nvPr/>
        </p:nvSpPr>
        <p:spPr>
          <a:xfrm>
            <a:off x="6335054" y="1532500"/>
            <a:ext cx="1948299" cy="343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Rectangle 36"/>
          <p:cNvSpPr/>
          <p:nvPr/>
        </p:nvSpPr>
        <p:spPr>
          <a:xfrm>
            <a:off x="9032699" y="1532500"/>
            <a:ext cx="1948299" cy="3433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8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" b="9304"/>
          <a:stretch>
            <a:fillRect/>
          </a:stretch>
        </p:blipFill>
        <p:spPr>
          <a:xfrm>
            <a:off x="6330950" y="1522252"/>
            <a:ext cx="1968500" cy="3475037"/>
          </a:xfrm>
          <a:prstGeom prst="rect">
            <a:avLst/>
          </a:prstGeom>
        </p:spPr>
      </p:pic>
      <p:pic>
        <p:nvPicPr>
          <p:cNvPr id="29" name="Bildplatzhalt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5" b="9315"/>
          <a:stretch>
            <a:fillRect/>
          </a:stretch>
        </p:blipFill>
        <p:spPr>
          <a:xfrm>
            <a:off x="9036050" y="1522252"/>
            <a:ext cx="1968500" cy="3475037"/>
          </a:xfrm>
          <a:prstGeom prst="rect">
            <a:avLst/>
          </a:prstGeom>
        </p:spPr>
      </p:pic>
      <p:graphicFrame>
        <p:nvGraphicFramePr>
          <p:cNvPr id="30" name="Tabelle 29"/>
          <p:cNvGraphicFramePr>
            <a:graphicFrameLocks noGrp="1"/>
          </p:cNvGraphicFramePr>
          <p:nvPr>
            <p:extLst/>
          </p:nvPr>
        </p:nvGraphicFramePr>
        <p:xfrm>
          <a:off x="542136" y="5729334"/>
          <a:ext cx="10790580" cy="86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645">
                  <a:extLst>
                    <a:ext uri="{9D8B030D-6E8A-4147-A177-3AD203B41FA5}">
                      <a16:colId xmlns:a16="http://schemas.microsoft.com/office/drawing/2014/main" val="3202748321"/>
                    </a:ext>
                  </a:extLst>
                </a:gridCol>
                <a:gridCol w="2697645">
                  <a:extLst>
                    <a:ext uri="{9D8B030D-6E8A-4147-A177-3AD203B41FA5}">
                      <a16:colId xmlns:a16="http://schemas.microsoft.com/office/drawing/2014/main" val="3558151462"/>
                    </a:ext>
                  </a:extLst>
                </a:gridCol>
                <a:gridCol w="2697645">
                  <a:extLst>
                    <a:ext uri="{9D8B030D-6E8A-4147-A177-3AD203B41FA5}">
                      <a16:colId xmlns:a16="http://schemas.microsoft.com/office/drawing/2014/main" val="3206344993"/>
                    </a:ext>
                  </a:extLst>
                </a:gridCol>
                <a:gridCol w="2697645">
                  <a:extLst>
                    <a:ext uri="{9D8B030D-6E8A-4147-A177-3AD203B41FA5}">
                      <a16:colId xmlns:a16="http://schemas.microsoft.com/office/drawing/2014/main" val="1876638940"/>
                    </a:ext>
                  </a:extLst>
                </a:gridCol>
              </a:tblGrid>
              <a:tr h="868018">
                <a:tc>
                  <a:txBody>
                    <a:bodyPr/>
                    <a:lstStyle/>
                    <a:p>
                      <a:pPr algn="ctr"/>
                      <a:endParaRPr lang="de-DE" sz="1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1" kern="12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247869"/>
                  </a:ext>
                </a:extLst>
              </a:tr>
            </a:tbl>
          </a:graphicData>
        </a:graphic>
      </p:graphicFrame>
      <p:pic>
        <p:nvPicPr>
          <p:cNvPr id="31" name="Bildplatzhalt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9297"/>
          <a:stretch>
            <a:fillRect/>
          </a:stretch>
        </p:blipFill>
        <p:spPr>
          <a:xfrm>
            <a:off x="3633788" y="1492089"/>
            <a:ext cx="1968500" cy="3473450"/>
          </a:xfrm>
          <a:prstGeom prst="rect">
            <a:avLst/>
          </a:prstGeom>
        </p:spPr>
      </p:pic>
      <p:pic>
        <p:nvPicPr>
          <p:cNvPr id="32" name="Bildplatzhalte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xfrm>
            <a:off x="915988" y="1522252"/>
            <a:ext cx="19685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endParaRPr lang="de-DE" sz="4800" dirty="0"/>
          </a:p>
          <a:p>
            <a:pPr marL="0" indent="0">
              <a:buNone/>
            </a:pPr>
            <a:r>
              <a:rPr lang="de-DE" sz="4800" dirty="0" smtClean="0"/>
              <a:t>   Vielen Dank für Ihre Aufmerksamkeit!</a:t>
            </a:r>
            <a:endParaRPr lang="de-DE" sz="4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" title="This slide contains the following visuals: basicShape ,slicer ,textbox ,image ,slicer ,Datum ,Beförderte Fahrgäste ,Ø Reisegeschweindigkeit ,Ø Besetzung - Pkm/Fzg.-km besetzt ,Uhrzeit ,slicer ,Anzahl Fahrgäste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3231" b="3416"/>
          <a:stretch/>
        </p:blipFill>
        <p:spPr>
          <a:xfrm>
            <a:off x="327260" y="989161"/>
            <a:ext cx="11367470" cy="540580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 werden mit </a:t>
            </a:r>
            <a:r>
              <a:rPr lang="de-DE" dirty="0" err="1" smtClean="0"/>
              <a:t>MOBIshuttle</a:t>
            </a:r>
            <a:r>
              <a:rPr lang="de-DE" dirty="0" smtClean="0"/>
              <a:t> 250 – 400 Fahrgäste pro Tag befördert</a:t>
            </a:r>
            <a:endParaRPr lang="de-DE" dirty="0"/>
          </a:p>
        </p:txBody>
      </p:sp>
      <p:pic>
        <p:nvPicPr>
          <p:cNvPr id="6" name="Picture" title="This slide contains the following visuals: Anzahl Fahrgäste ,slicer ,Uhrzeit ,Ø Besetzung - Pkm/Fzg.-km besetzt ,Ø Reisegeschweindigkeit ,Beförderte Fahrgäste ,Datum ,slicer ,image ,textbox ,slicer ,basicShape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t="9219" r="77722" b="86901"/>
          <a:stretch/>
        </p:blipFill>
        <p:spPr>
          <a:xfrm>
            <a:off x="623888" y="6394971"/>
            <a:ext cx="2425123" cy="240891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395258" y="1067971"/>
            <a:ext cx="3068587" cy="1663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40 – 60 Fahrgäste je Fahrzeug und Tag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2,8 Fahrgäste je Fahrzeug und Stunde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35 % </a:t>
            </a:r>
            <a:r>
              <a:rPr lang="de-DE" sz="1600" dirty="0" err="1" smtClean="0">
                <a:solidFill>
                  <a:schemeClr val="tx1"/>
                </a:solidFill>
              </a:rPr>
              <a:t>gepoolte</a:t>
            </a:r>
            <a:r>
              <a:rPr lang="de-DE" sz="1600" dirty="0" smtClean="0">
                <a:solidFill>
                  <a:schemeClr val="tx1"/>
                </a:solidFill>
              </a:rPr>
              <a:t> Fahrten</a:t>
            </a:r>
          </a:p>
        </p:txBody>
      </p:sp>
    </p:spTree>
    <p:extLst>
      <p:ext uri="{BB962C8B-B14F-4D97-AF65-F5344CB8AC3E}">
        <p14:creationId xmlns:p14="http://schemas.microsoft.com/office/powerpoint/2010/main" val="25112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Vorlage_2022">
  <a:themeElements>
    <a:clrScheme name="Benutzerdefiniert 1">
      <a:dk1>
        <a:sysClr val="windowText" lastClr="000000"/>
      </a:dk1>
      <a:lt1>
        <a:sysClr val="window" lastClr="FFFFFF"/>
      </a:lt1>
      <a:dk2>
        <a:srgbClr val="1A1A1A"/>
      </a:dk2>
      <a:lt2>
        <a:srgbClr val="E6E6E6"/>
      </a:lt2>
      <a:accent1>
        <a:srgbClr val="FFCC00"/>
      </a:accent1>
      <a:accent2>
        <a:srgbClr val="FFF0B2"/>
      </a:accent2>
      <a:accent3>
        <a:srgbClr val="666666"/>
      </a:accent3>
      <a:accent4>
        <a:srgbClr val="8C8C8C"/>
      </a:accent4>
      <a:accent5>
        <a:srgbClr val="B2B2B2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Vorlage_2022" id="{A2E713FD-F629-4BA2-BB18-A245EE023DDD}" vid="{28FDBD64-B450-44A2-83D3-F91AAD0945C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5BE36B47F63844A0039DA51B8D3EBB" ma:contentTypeVersion="1" ma:contentTypeDescription="Ein neues Dokument erstellen." ma:contentTypeScope="" ma:versionID="3e5f27054f72956a2ff1bbd98f9c6fcb">
  <xsd:schema xmlns:xsd="http://www.w3.org/2001/XMLSchema" xmlns:xs="http://www.w3.org/2001/XMLSchema" xmlns:p="http://schemas.microsoft.com/office/2006/metadata/properties" xmlns:ns2="fd6f9fb0-4d33-4df0-9389-eb896a12e0a5" targetNamespace="http://schemas.microsoft.com/office/2006/metadata/properties" ma:root="true" ma:fieldsID="e14963fd97f998f0b5b744f75d57ea2c" ns2:_="">
    <xsd:import namespace="fd6f9fb0-4d33-4df0-9389-eb896a12e0a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f9fb0-4d33-4df0-9389-eb896a12e0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C4E815-CA5E-4ADB-9748-3297A4EAA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6f9fb0-4d33-4df0-9389-eb896a12e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73DB7-745A-4EC8-845E-D373A80017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ADC41E-9566-48DB-80B3-67F7E58D1A1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d6f9fb0-4d33-4df0-9389-eb896a12e0a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654</Words>
  <Application>Microsoft Office PowerPoint</Application>
  <PresentationFormat>Breitbild</PresentationFormat>
  <Paragraphs>105</Paragraphs>
  <Slides>14</Slides>
  <Notes>4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Wingdings 2</vt:lpstr>
      <vt:lpstr>Powerpoint-Vorlage_2022</vt:lpstr>
      <vt:lpstr>Pilotprojekt MOBIshuttle</vt:lpstr>
      <vt:lpstr>Mit dem                       verbessert sich die Erschließung.  Ahnliche Wege werden durch einen Algorithmus in einem Fahrzeug gebündelt.</vt:lpstr>
      <vt:lpstr>On-Demand-Verkehr ist ein weiteres Bindeglied zwischen individueller und öffentlicher Mobilität in der MOBI-Familie</vt:lpstr>
      <vt:lpstr>Mobishuttle     ist im Juni 2022 als Pilotbetrieb in den Stadtbezirken Pieschen, Klotzsche und Neustadt gestartet, ab Mai 2023 zusätzlich in der Ortschaft Weixdorf</vt:lpstr>
      <vt:lpstr>                       Fahrzeuge: Nissan Evalia eNV200 </vt:lpstr>
      <vt:lpstr>Sofortbuchung (1/2)</vt:lpstr>
      <vt:lpstr>Sofortbuchung (2/2)</vt:lpstr>
      <vt:lpstr>PowerPoint-Präsentation</vt:lpstr>
      <vt:lpstr>Aktuell werden mit MOBIshuttle 250 – 400 Fahrgäste pro Tag befördert</vt:lpstr>
      <vt:lpstr>MOBIshuttle ist teilweise barrierefrei</vt:lpstr>
      <vt:lpstr>Stand jetzt deutlich mehr männliche Nutzer, Frauen scheinen im hohen Alter offener für neue Mobilitätsformen zu sein</vt:lpstr>
      <vt:lpstr>Telefonische Buchung | Registrierung Variante A: Smartphone vorhanden - Registrierung mit dem Smartphone des Kunden (Teil 1/2)</vt:lpstr>
      <vt:lpstr>Telefonische Buchung | Registrierung Variante A: Smartphone vorhanden - Registrierung mit dem Smartphone des Kunden (Teil 2/2)</vt:lpstr>
      <vt:lpstr>Telefonische Buchung | Registrierung Variante B: Mobiltelefon vorhanden - Registrierung mit dem Tablet/Smartphone des Kundensupports</vt:lpstr>
    </vt:vector>
  </TitlesOfParts>
  <Company>Dresdner Verkehrsbetriebe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Sebastian.Egerland@dvbag.de</dc:creator>
  <cp:lastModifiedBy>Großer, Sabine</cp:lastModifiedBy>
  <cp:revision>90</cp:revision>
  <dcterms:created xsi:type="dcterms:W3CDTF">2022-11-18T11:07:48Z</dcterms:created>
  <dcterms:modified xsi:type="dcterms:W3CDTF">2023-04-24T07:38:44Z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0x010100175BE36B47F63844A0039DA51B8D3EBB</vt:lpwstr>
  </property>
</Properties>
</file>