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>
  <p:sldMasterIdLst>
    <p:sldMasterId id="2147484452" r:id="rId4"/>
    <p:sldMasterId id="2147484705" r:id="rId5"/>
  </p:sldMasterIdLst>
  <p:notesMasterIdLst>
    <p:notesMasterId r:id="rId16"/>
  </p:notesMasterIdLst>
  <p:handoutMasterIdLst>
    <p:handoutMasterId r:id="rId17"/>
  </p:handoutMasterIdLst>
  <p:sldIdLst>
    <p:sldId id="301" r:id="rId6"/>
    <p:sldId id="340" r:id="rId7"/>
    <p:sldId id="308" r:id="rId8"/>
    <p:sldId id="341" r:id="rId9"/>
    <p:sldId id="342" r:id="rId10"/>
    <p:sldId id="343" r:id="rId11"/>
    <p:sldId id="302" r:id="rId12"/>
    <p:sldId id="335" r:id="rId13"/>
    <p:sldId id="311" r:id="rId14"/>
    <p:sldId id="287" r:id="rId15"/>
  </p:sldIdLst>
  <p:sldSz cx="12192000" cy="6858000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570" userDrawn="1">
          <p15:clr>
            <a:srgbClr val="A4A3A4"/>
          </p15:clr>
        </p15:guide>
        <p15:guide id="2" pos="2706" userDrawn="1">
          <p15:clr>
            <a:srgbClr val="A4A3A4"/>
          </p15:clr>
        </p15:guide>
        <p15:guide id="3" pos="4974" userDrawn="1">
          <p15:clr>
            <a:srgbClr val="A4A3A4"/>
          </p15:clr>
        </p15:guide>
        <p15:guide id="4" pos="5110" userDrawn="1">
          <p15:clr>
            <a:srgbClr val="A4A3A4"/>
          </p15:clr>
        </p15:guide>
        <p15:guide id="5" orient="horz" pos="1706" userDrawn="1">
          <p15:clr>
            <a:srgbClr val="A4A3A4"/>
          </p15:clr>
        </p15:guide>
        <p15:guide id="6" orient="horz" pos="1797" userDrawn="1">
          <p15:clr>
            <a:srgbClr val="A4A3A4"/>
          </p15:clr>
        </p15:guide>
        <p15:guide id="7" orient="horz" pos="2614" userDrawn="1">
          <p15:clr>
            <a:srgbClr val="A4A3A4"/>
          </p15:clr>
        </p15:guide>
        <p15:guide id="8" orient="horz" pos="27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 userDrawn="1">
          <p15:clr>
            <a:srgbClr val="A4A3A4"/>
          </p15:clr>
        </p15:guide>
        <p15:guide id="2" pos="2142" userDrawn="1">
          <p15:clr>
            <a:srgbClr val="A4A3A4"/>
          </p15:clr>
        </p15:guide>
        <p15:guide id="3" pos="190" userDrawn="1">
          <p15:clr>
            <a:srgbClr val="A4A3A4"/>
          </p15:clr>
        </p15:guide>
        <p15:guide id="4" pos="418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elmann Winfried, VB" initials="Oe" lastIdx="19" clrIdx="0"/>
  <p:cmAuthor id="1" name="Schenk Michael, VB" initials="MS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CC00"/>
    <a:srgbClr val="B2B2B2"/>
    <a:srgbClr val="CFCFCF"/>
    <a:srgbClr val="D8D8D8"/>
    <a:srgbClr val="00B0F0"/>
    <a:srgbClr val="92D050"/>
    <a:srgbClr val="FF7C80"/>
    <a:srgbClr val="000000"/>
    <a:srgbClr val="FFDB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1" autoAdjust="0"/>
    <p:restoredTop sz="91022" autoAdjust="0"/>
  </p:normalViewPr>
  <p:slideViewPr>
    <p:cSldViewPr showGuides="1">
      <p:cViewPr varScale="1">
        <p:scale>
          <a:sx n="69" d="100"/>
          <a:sy n="69" d="100"/>
        </p:scale>
        <p:origin x="466" y="58"/>
      </p:cViewPr>
      <p:guideLst>
        <p:guide pos="2570"/>
        <p:guide pos="2706"/>
        <p:guide pos="4974"/>
        <p:guide pos="5110"/>
        <p:guide orient="horz" pos="1706"/>
        <p:guide orient="horz" pos="1797"/>
        <p:guide orient="horz" pos="2614"/>
        <p:guide orient="horz" pos="2704"/>
      </p:guideLst>
    </p:cSldViewPr>
  </p:slideViewPr>
  <p:outlineViewPr>
    <p:cViewPr>
      <p:scale>
        <a:sx n="33" d="100"/>
        <a:sy n="33" d="100"/>
      </p:scale>
      <p:origin x="0" y="-216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2544" y="84"/>
      </p:cViewPr>
      <p:guideLst>
        <p:guide orient="horz" pos="3125"/>
        <p:guide pos="2142"/>
        <p:guide pos="190"/>
        <p:guide pos="418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64013209501694"/>
          <c:y val="9.3847969983428814E-2"/>
          <c:w val="0.66312819471218176"/>
          <c:h val="0.8232936326861887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01767" y="5"/>
            <a:ext cx="2653217" cy="46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312" rIns="92627" bIns="46312" numCol="1" anchor="t" anchorCtr="0" compatLnSpc="1">
            <a:prstTxWarp prst="textNoShape">
              <a:avLst/>
            </a:prstTxWarp>
          </a:bodyPr>
          <a:lstStyle>
            <a:lvl1pPr defTabSz="926079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778" y="5"/>
            <a:ext cx="2753664" cy="46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627" tIns="46312" rIns="0" bIns="46312" numCol="1" anchor="t" anchorCtr="0" compatLnSpc="1">
            <a:prstTxWarp prst="textNoShape">
              <a:avLst/>
            </a:prstTxWarp>
          </a:bodyPr>
          <a:lstStyle>
            <a:lvl1pPr algn="r" defTabSz="926079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b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01767" y="9461645"/>
            <a:ext cx="2653217" cy="46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312" rIns="92627" bIns="46312" numCol="1" anchor="b" anchorCtr="0" compatLnSpc="1">
            <a:prstTxWarp prst="textNoShape">
              <a:avLst/>
            </a:prstTxWarp>
          </a:bodyPr>
          <a:lstStyle>
            <a:lvl1pPr defTabSz="926079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3"/>
          </p:nvPr>
        </p:nvSpPr>
        <p:spPr>
          <a:xfrm>
            <a:off x="3849902" y="9428717"/>
            <a:ext cx="2946189" cy="497922"/>
          </a:xfrm>
          <a:prstGeom prst="rect">
            <a:avLst/>
          </a:prstGeom>
        </p:spPr>
        <p:txBody>
          <a:bodyPr vert="horz" lIns="91534" tIns="45768" rIns="91534" bIns="45768" rtlCol="0" anchor="b"/>
          <a:lstStyle>
            <a:lvl1pPr algn="r">
              <a:defRPr sz="1100"/>
            </a:lvl1pPr>
          </a:lstStyle>
          <a:p>
            <a:fld id="{3C04C8ED-76D0-42F4-9084-C5412BAE5E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0385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01769" y="6"/>
            <a:ext cx="2642579" cy="49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927" rIns="91854" bIns="45927" numCol="1" anchor="t" anchorCtr="0" compatLnSpc="1">
            <a:prstTxWarp prst="textNoShape">
              <a:avLst/>
            </a:prstTxWarp>
          </a:bodyPr>
          <a:lstStyle>
            <a:lvl1pPr defTabSz="918425">
              <a:defRPr sz="1200" b="0" i="0" smtClean="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9" y="6"/>
            <a:ext cx="2788624" cy="49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54" tIns="45927" rIns="0" bIns="45927" numCol="1" anchor="t" anchorCtr="0" compatLnSpc="1">
            <a:prstTxWarp prst="textNoShape">
              <a:avLst/>
            </a:prstTxWarp>
          </a:bodyPr>
          <a:lstStyle>
            <a:lvl1pPr algn="r" defTabSz="918425">
              <a:defRPr sz="1200" b="0" i="0" smtClean="0"/>
            </a:lvl1pPr>
          </a:lstStyle>
          <a:p>
            <a:pPr>
              <a:defRPr/>
            </a:pPr>
            <a:fld id="{3F856E00-6D71-416A-8BEF-5C516296FEE6}" type="datetimeFigureOut">
              <a:rPr lang="de-DE" smtClean="0"/>
              <a:pPr>
                <a:defRPr/>
              </a:pPr>
              <a:t>09.03.2020</a:t>
            </a:fld>
            <a:endParaRPr lang="de-DE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5275" y="561975"/>
            <a:ext cx="6350000" cy="3571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01769" y="4198310"/>
            <a:ext cx="6338675" cy="498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54" tIns="45927" rIns="91854" bIns="459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01769" y="9427769"/>
            <a:ext cx="2642579" cy="49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927" rIns="91854" bIns="45927" numCol="1" anchor="b" anchorCtr="0" compatLnSpc="1">
            <a:prstTxWarp prst="textNoShape">
              <a:avLst/>
            </a:prstTxWarp>
          </a:bodyPr>
          <a:lstStyle>
            <a:lvl1pPr defTabSz="918425">
              <a:defRPr sz="1200" b="0" i="0" smtClean="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9" y="9427769"/>
            <a:ext cx="2788624" cy="49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54" tIns="45927" rIns="0" bIns="45927" numCol="1" anchor="b" anchorCtr="0" compatLnSpc="1">
            <a:prstTxWarp prst="textNoShape">
              <a:avLst/>
            </a:prstTxWarp>
          </a:bodyPr>
          <a:lstStyle>
            <a:lvl1pPr algn="r" defTabSz="918425">
              <a:defRPr sz="1200" b="0" i="0" smtClean="0"/>
            </a:lvl1pPr>
          </a:lstStyle>
          <a:p>
            <a:pPr>
              <a:defRPr/>
            </a:pPr>
            <a:fld id="{E4A366D1-5A08-4767-ABCB-17DFE0ED164A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011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rtl="0" fontAlgn="base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628650" indent="-171450" algn="l" rtl="0" fontAlgn="base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085850" indent="-171450" algn="l" rtl="0" fontAlgn="base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543050" indent="-171450" algn="l" rtl="0" fontAlgn="base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000250" indent="-171450" algn="l" rtl="0" fontAlgn="base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A366D1-5A08-4767-ABCB-17DFE0ED164A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8917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A366D1-5A08-4767-ABCB-17DFE0ED164A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0573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A366D1-5A08-4767-ABCB-17DFE0ED164A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1046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A366D1-5A08-4767-ABCB-17DFE0ED164A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1038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Eine</a:t>
            </a:r>
            <a:r>
              <a:rPr lang="de-DE" baseline="0" dirty="0">
                <a:solidFill>
                  <a:srgbClr val="FF0000"/>
                </a:solidFill>
              </a:rPr>
              <a:t> App für alle Dienste, für Kunden möglichst einfach</a:t>
            </a:r>
          </a:p>
          <a:p>
            <a:r>
              <a:rPr lang="de-DE" baseline="0" dirty="0">
                <a:solidFill>
                  <a:srgbClr val="FF0000"/>
                </a:solidFill>
              </a:rPr>
              <a:t>App nur Frontend</a:t>
            </a:r>
          </a:p>
          <a:p>
            <a:r>
              <a:rPr lang="de-DE" baseline="0" dirty="0">
                <a:solidFill>
                  <a:srgbClr val="FF0000"/>
                </a:solidFill>
              </a:rPr>
              <a:t>Komplexität Plattform im Hintergrund, Verknüpfung verschiedener Anbieter und Dienste</a:t>
            </a:r>
          </a:p>
          <a:p>
            <a:pPr marL="0" indent="0">
              <a:buNone/>
            </a:pP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A366D1-5A08-4767-ABCB-17DFE0ED164A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8828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A366D1-5A08-4767-ABCB-17DFE0ED164A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1007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A366D1-5A08-4767-ABCB-17DFE0ED164A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9449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sz="quarter"/>
          </p:nvPr>
        </p:nvSpPr>
        <p:spPr>
          <a:xfrm>
            <a:off x="263525" y="333376"/>
            <a:ext cx="11664950" cy="647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8A13A-F174-4046-9149-9F64071E09F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96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+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2"/>
          </p:nvPr>
        </p:nvSpPr>
        <p:spPr>
          <a:xfrm>
            <a:off x="263526" y="1268413"/>
            <a:ext cx="5761037" cy="4465637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1" hasCustomPrompt="1"/>
          </p:nvPr>
        </p:nvSpPr>
        <p:spPr>
          <a:xfrm>
            <a:off x="6167438" y="1989140"/>
            <a:ext cx="5761213" cy="374332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358775" indent="-358775"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</a:lstStyle>
          <a:p>
            <a:pPr lvl="0"/>
            <a:r>
              <a:rPr lang="de-DE" dirty="0"/>
              <a:t>Klicken Sie, um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6167438" y="1268413"/>
            <a:ext cx="5761209" cy="576263"/>
          </a:xfr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de-DE" sz="1600" dirty="0">
                <a:latin typeface="+mn-lt"/>
                <a:ea typeface="+mn-ea"/>
                <a:cs typeface="+mn-cs"/>
              </a:defRPr>
            </a:lvl1pPr>
          </a:lstStyle>
          <a:p>
            <a:pPr marL="0" lvl="0" indent="0" algn="just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263526" y="333376"/>
            <a:ext cx="11665122" cy="6477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de-DE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e-DE" dirty="0"/>
              <a:t>Titel durch Klicken hinzufügen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7"/>
          </p:nvPr>
        </p:nvSpPr>
        <p:spPr>
          <a:xfrm>
            <a:off x="263525" y="5734050"/>
            <a:ext cx="647699" cy="250828"/>
          </a:xfrm>
        </p:spPr>
        <p:txBody>
          <a:bodyPr/>
          <a:lstStyle/>
          <a:p>
            <a:fld id="{DAB8A13A-F174-4046-9149-9F64071E09F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8"/>
          </p:nvPr>
        </p:nvSpPr>
        <p:spPr>
          <a:xfrm>
            <a:off x="911225" y="5734049"/>
            <a:ext cx="9157503" cy="250829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27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63526" y="1304925"/>
            <a:ext cx="5737226" cy="287338"/>
          </a:xfr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de-DE" sz="1400" baseline="0" dirty="0" smtClean="0">
                <a:solidFill>
                  <a:schemeClr val="tx2"/>
                </a:solidFill>
              </a:defRPr>
            </a:lvl1pPr>
          </a:lstStyle>
          <a:p>
            <a:pPr marL="0" lvl="0" indent="0" algn="just">
              <a:buNone/>
            </a:pPr>
            <a:r>
              <a:rPr lang="de-DE" dirty="0"/>
              <a:t>Diagrammtitel</a:t>
            </a:r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9" hasCustomPrompt="1"/>
          </p:nvPr>
        </p:nvSpPr>
        <p:spPr>
          <a:xfrm>
            <a:off x="263525" y="3561765"/>
            <a:ext cx="5747149" cy="287338"/>
          </a:xfr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de-DE" sz="1400" baseline="0" dirty="0" smtClean="0">
                <a:solidFill>
                  <a:schemeClr val="tx2"/>
                </a:solidFill>
              </a:defRPr>
            </a:lvl1pPr>
          </a:lstStyle>
          <a:p>
            <a:pPr marL="0" lvl="0" indent="0" algn="just">
              <a:buNone/>
            </a:pPr>
            <a:r>
              <a:rPr lang="de-DE" dirty="0"/>
              <a:t>Diagrammtitel</a:t>
            </a:r>
          </a:p>
        </p:txBody>
      </p:sp>
      <p:sp>
        <p:nvSpPr>
          <p:cNvPr id="17" name="Textplatzhalt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181937" y="1304925"/>
            <a:ext cx="5736646" cy="287338"/>
          </a:xfr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de-DE" sz="1400" baseline="0" dirty="0" smtClean="0">
                <a:solidFill>
                  <a:schemeClr val="tx2"/>
                </a:solidFill>
              </a:defRPr>
            </a:lvl1pPr>
          </a:lstStyle>
          <a:p>
            <a:pPr marL="0" lvl="0" indent="0" algn="just">
              <a:buNone/>
            </a:pPr>
            <a:r>
              <a:rPr lang="de-DE" dirty="0"/>
              <a:t>Diagrammtitel</a:t>
            </a:r>
          </a:p>
        </p:txBody>
      </p:sp>
      <p:sp>
        <p:nvSpPr>
          <p:cNvPr id="19" name="Textplatzhalt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192413" y="3560907"/>
            <a:ext cx="5736646" cy="287338"/>
          </a:xfr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de-DE" sz="1400" baseline="0" dirty="0" smtClean="0">
                <a:solidFill>
                  <a:schemeClr val="tx2"/>
                </a:solidFill>
              </a:defRPr>
            </a:lvl1pPr>
          </a:lstStyle>
          <a:p>
            <a:pPr marL="0" lvl="0" indent="0" algn="just">
              <a:buNone/>
            </a:pPr>
            <a:r>
              <a:rPr lang="de-DE" dirty="0"/>
              <a:t>Diagrammtitel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quarter" idx="1"/>
          </p:nvPr>
        </p:nvSpPr>
        <p:spPr>
          <a:xfrm>
            <a:off x="263526" y="1592796"/>
            <a:ext cx="5737224" cy="183620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358775" indent="-358775"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0" name="Inhaltsplatzhalter 2"/>
          <p:cNvSpPr>
            <a:spLocks noGrp="1"/>
          </p:cNvSpPr>
          <p:nvPr>
            <p:ph sz="quarter" idx="24"/>
          </p:nvPr>
        </p:nvSpPr>
        <p:spPr>
          <a:xfrm>
            <a:off x="263526" y="3861048"/>
            <a:ext cx="5737228" cy="183649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358775" indent="-358775"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1" name="Inhaltsplatzhalter 2"/>
          <p:cNvSpPr>
            <a:spLocks noGrp="1"/>
          </p:cNvSpPr>
          <p:nvPr>
            <p:ph sz="quarter" idx="25"/>
          </p:nvPr>
        </p:nvSpPr>
        <p:spPr>
          <a:xfrm>
            <a:off x="6191252" y="3861047"/>
            <a:ext cx="5737397" cy="183649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358775" indent="-358775"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2" name="Inhaltsplatzhalter 2"/>
          <p:cNvSpPr>
            <a:spLocks noGrp="1"/>
          </p:cNvSpPr>
          <p:nvPr>
            <p:ph sz="quarter" idx="26"/>
          </p:nvPr>
        </p:nvSpPr>
        <p:spPr>
          <a:xfrm>
            <a:off x="6191251" y="1592798"/>
            <a:ext cx="5737397" cy="183620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358775" indent="-358775"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DAB8A13A-F174-4046-9149-9F64071E09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1589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+ links Diagramm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335360" y="1989140"/>
            <a:ext cx="7585209" cy="3708400"/>
          </a:xfrm>
        </p:spPr>
        <p:txBody>
          <a:bodyPr lIns="0" tIns="0"/>
          <a:lstStyle>
            <a:lvl1pPr marL="358775" indent="-358775"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n"/>
              <a:defRPr sz="1800"/>
            </a:lvl1pPr>
            <a:lvl2pPr marL="628650" indent="-266700">
              <a:buClr>
                <a:schemeClr val="accent1"/>
              </a:buClr>
              <a:buFont typeface="Wingdings" pitchFamily="2" charset="2"/>
              <a:buChar char="n"/>
              <a:defRPr sz="1600"/>
            </a:lvl2pPr>
            <a:lvl3pPr marL="895350" indent="-266700">
              <a:buClr>
                <a:schemeClr val="accent1"/>
              </a:buClr>
              <a:buFont typeface="Wingdings" pitchFamily="2" charset="2"/>
              <a:buChar char="n"/>
              <a:defRPr sz="1400"/>
            </a:lvl3pPr>
            <a:lvl4pPr marL="1076325" indent="-180975">
              <a:buClr>
                <a:schemeClr val="accent1"/>
              </a:buClr>
              <a:buFont typeface="Wingdings" pitchFamily="2" charset="2"/>
              <a:buChar char="n"/>
              <a:defRPr sz="1200"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n"/>
              <a:defRPr sz="1400" i="0"/>
            </a:lvl5pPr>
          </a:lstStyle>
          <a:p>
            <a:pPr lvl="0"/>
            <a:r>
              <a:rPr lang="de-DE" dirty="0"/>
              <a:t>Klicken Sie, um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20" hasCustomPrompt="1"/>
          </p:nvPr>
        </p:nvSpPr>
        <p:spPr>
          <a:xfrm>
            <a:off x="8113184" y="1304927"/>
            <a:ext cx="3815464" cy="43926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358775" indent="-358775"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sz="1200" dirty="0" smtClean="0"/>
            </a:lvl4pPr>
          </a:lstStyle>
          <a:p>
            <a:pPr lvl="0">
              <a:spcBef>
                <a:spcPts val="0"/>
              </a:spcBef>
            </a:pPr>
            <a:r>
              <a:rPr lang="de-DE" dirty="0"/>
              <a:t>Klicken Sie, um zu bearbeiten</a:t>
            </a:r>
          </a:p>
          <a:p>
            <a:pPr marL="628650" lvl="1" indent="-266700"/>
            <a:r>
              <a:rPr lang="de-DE" dirty="0"/>
              <a:t>Zweite Ebene</a:t>
            </a:r>
          </a:p>
          <a:p>
            <a:pPr marL="895350" lvl="2" indent="-266700"/>
            <a:r>
              <a:rPr lang="de-DE" dirty="0"/>
              <a:t>Dritte Ebene</a:t>
            </a:r>
          </a:p>
          <a:p>
            <a:pPr marL="1076325" lvl="3" indent="-180975"/>
            <a:r>
              <a:rPr lang="de-DE" dirty="0"/>
              <a:t>Vierte Ebene</a:t>
            </a:r>
          </a:p>
        </p:txBody>
      </p:sp>
      <p:sp>
        <p:nvSpPr>
          <p:cNvPr id="10" name="Titel 5"/>
          <p:cNvSpPr>
            <a:spLocks noGrp="1"/>
          </p:cNvSpPr>
          <p:nvPr>
            <p:ph type="title"/>
          </p:nvPr>
        </p:nvSpPr>
        <p:spPr>
          <a:xfrm>
            <a:off x="335360" y="1299309"/>
            <a:ext cx="7585209" cy="545366"/>
          </a:xfr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de-DE" sz="1600" dirty="0">
                <a:latin typeface="+mn-lt"/>
                <a:ea typeface="+mn-ea"/>
                <a:cs typeface="+mn-cs"/>
              </a:defRPr>
            </a:lvl1pPr>
          </a:lstStyle>
          <a:p>
            <a:pPr marL="0" lvl="0" indent="0" algn="just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335360" y="333375"/>
            <a:ext cx="11593288" cy="682625"/>
          </a:xfr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DE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Titel durch Klicken hinzufügen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DAB8A13A-F174-4046-9149-9F64071E09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4106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 groß +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20"/>
          </p:nvPr>
        </p:nvSpPr>
        <p:spPr>
          <a:xfrm>
            <a:off x="263526" y="1304926"/>
            <a:ext cx="7657044" cy="4392612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21" hasCustomPrompt="1"/>
          </p:nvPr>
        </p:nvSpPr>
        <p:spPr>
          <a:xfrm>
            <a:off x="8113184" y="1304926"/>
            <a:ext cx="3815464" cy="43932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358775" indent="-358775"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sz="1200" dirty="0" smtClean="0"/>
            </a:lvl4pPr>
          </a:lstStyle>
          <a:p>
            <a:pPr lvl="0">
              <a:spcBef>
                <a:spcPts val="0"/>
              </a:spcBef>
            </a:pPr>
            <a:r>
              <a:rPr lang="de-DE" dirty="0"/>
              <a:t>Klicken Sie, um zu bearbeiten</a:t>
            </a:r>
          </a:p>
          <a:p>
            <a:pPr marL="628650" lvl="1" indent="-266700"/>
            <a:r>
              <a:rPr lang="de-DE" dirty="0"/>
              <a:t>Zweite Ebene</a:t>
            </a:r>
          </a:p>
          <a:p>
            <a:pPr marL="895350" lvl="2" indent="-266700"/>
            <a:r>
              <a:rPr lang="de-DE" dirty="0"/>
              <a:t>Dritte Ebene</a:t>
            </a:r>
          </a:p>
          <a:p>
            <a:pPr marL="1076325" lvl="3" indent="-180975"/>
            <a:r>
              <a:rPr lang="de-DE" dirty="0"/>
              <a:t>Vierte Ebene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DAB8A13A-F174-4046-9149-9F64071E09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3105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Bild links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20"/>
          </p:nvPr>
        </p:nvSpPr>
        <p:spPr>
          <a:xfrm>
            <a:off x="263526" y="1300698"/>
            <a:ext cx="3815294" cy="4396841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21" hasCustomPrompt="1"/>
          </p:nvPr>
        </p:nvSpPr>
        <p:spPr>
          <a:xfrm>
            <a:off x="4271432" y="1299317"/>
            <a:ext cx="7657215" cy="4398954"/>
          </a:xfrm>
        </p:spPr>
        <p:txBody>
          <a:bodyPr lIns="0" tIns="0"/>
          <a:lstStyle>
            <a:lvl1pPr marL="358775" indent="-358775"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n"/>
              <a:defRPr sz="1800"/>
            </a:lvl1pPr>
            <a:lvl2pPr marL="628650" indent="-266700">
              <a:buClr>
                <a:schemeClr val="accent1"/>
              </a:buClr>
              <a:buFont typeface="Wingdings" pitchFamily="2" charset="2"/>
              <a:buChar char="n"/>
              <a:defRPr sz="1600"/>
            </a:lvl2pPr>
            <a:lvl3pPr marL="895350" indent="-266700">
              <a:buClr>
                <a:schemeClr val="accent1"/>
              </a:buClr>
              <a:buFont typeface="Wingdings" pitchFamily="2" charset="2"/>
              <a:buChar char="n"/>
              <a:defRPr sz="1400"/>
            </a:lvl3pPr>
            <a:lvl4pPr marL="1076325" indent="-180975">
              <a:buClr>
                <a:schemeClr val="accent1"/>
              </a:buClr>
              <a:buFont typeface="Wingdings" pitchFamily="2" charset="2"/>
              <a:buChar char="n"/>
              <a:defRPr sz="1200"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n"/>
              <a:defRPr sz="1400" i="0"/>
            </a:lvl5pPr>
          </a:lstStyle>
          <a:p>
            <a:pPr lvl="0"/>
            <a:r>
              <a:rPr lang="de-DE" dirty="0"/>
              <a:t>Klicken Sie, um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DAB8A13A-F174-4046-9149-9F64071E09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6403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+  Flyer DinA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2"/>
          </p:nvPr>
        </p:nvSpPr>
        <p:spPr>
          <a:xfrm>
            <a:off x="263526" y="1304927"/>
            <a:ext cx="4296304" cy="4392613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20" hasCustomPrompt="1"/>
          </p:nvPr>
        </p:nvSpPr>
        <p:spPr>
          <a:xfrm>
            <a:off x="4751851" y="1303424"/>
            <a:ext cx="7176797" cy="4394724"/>
          </a:xfrm>
        </p:spPr>
        <p:txBody>
          <a:bodyPr lIns="0" tIns="0"/>
          <a:lstStyle>
            <a:lvl1pPr marL="358775" indent="-358775"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n"/>
              <a:defRPr sz="1800"/>
            </a:lvl1pPr>
            <a:lvl2pPr marL="628650" indent="-266700">
              <a:buClr>
                <a:schemeClr val="accent1"/>
              </a:buClr>
              <a:buFont typeface="Wingdings" pitchFamily="2" charset="2"/>
              <a:buChar char="n"/>
              <a:defRPr sz="1600"/>
            </a:lvl2pPr>
            <a:lvl3pPr marL="895350" indent="-266700">
              <a:buClr>
                <a:schemeClr val="accent1"/>
              </a:buClr>
              <a:buFont typeface="Wingdings" pitchFamily="2" charset="2"/>
              <a:buChar char="n"/>
              <a:defRPr sz="1400"/>
            </a:lvl3pPr>
            <a:lvl4pPr marL="1076325" indent="-180975">
              <a:buClr>
                <a:schemeClr val="accent1"/>
              </a:buClr>
              <a:buFont typeface="Wingdings" pitchFamily="2" charset="2"/>
              <a:buChar char="n"/>
              <a:defRPr sz="1200"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n"/>
              <a:defRPr sz="1400" i="0"/>
            </a:lvl5pPr>
          </a:lstStyle>
          <a:p>
            <a:pPr lvl="0"/>
            <a:r>
              <a:rPr lang="de-DE" dirty="0"/>
              <a:t>Klicken Sie, um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DAB8A13A-F174-4046-9149-9F64071E09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504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+ Beschriftung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263525" y="1989139"/>
            <a:ext cx="11665121" cy="3060042"/>
          </a:xfrm>
        </p:spPr>
        <p:txBody>
          <a:bodyPr/>
          <a:lstStyle>
            <a:lvl1pPr marL="358775" indent="-358775">
              <a:defRPr/>
            </a:lvl1pPr>
          </a:lstStyle>
          <a:p>
            <a:pPr lvl="0"/>
            <a:r>
              <a:rPr lang="de-DE" dirty="0"/>
              <a:t>Diagramm einfügen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5050059"/>
            <a:ext cx="11665123" cy="647174"/>
          </a:xfrm>
        </p:spPr>
        <p:txBody>
          <a:bodyPr lIns="0" anchor="ctr"/>
          <a:lstStyle>
            <a:lvl1pPr marL="0" indent="0">
              <a:buNone/>
              <a:defRPr lang="de-DE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de-DE" dirty="0"/>
              <a:t>Erläuterung  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263525" y="333028"/>
            <a:ext cx="11665121" cy="682972"/>
          </a:xfr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DE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Titel durch Klicken hinzufügen</a:t>
            </a: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263526" y="1304926"/>
            <a:ext cx="11665122" cy="539750"/>
          </a:xfr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de-DE" sz="1600" dirty="0">
                <a:latin typeface="+mn-lt"/>
                <a:ea typeface="+mn-ea"/>
                <a:cs typeface="+mn-cs"/>
              </a:defRPr>
            </a:lvl1pPr>
          </a:lstStyle>
          <a:p>
            <a:pPr marL="0" lvl="0" indent="0" algn="just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AB8A13A-F174-4046-9149-9F64071E09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5986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263525" y="1304927"/>
            <a:ext cx="11665123" cy="4392613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AB8A13A-F174-4046-9149-9F64071E09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0970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263525" y="1304927"/>
            <a:ext cx="11665123" cy="3996283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20" hasCustomPrompt="1"/>
          </p:nvPr>
        </p:nvSpPr>
        <p:spPr>
          <a:xfrm>
            <a:off x="263525" y="5301166"/>
            <a:ext cx="11665122" cy="396372"/>
          </a:xfr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de-DE" sz="1600" dirty="0" smtClean="0">
                <a:solidFill>
                  <a:schemeClr val="tx2"/>
                </a:solidFill>
              </a:defRPr>
            </a:lvl1pPr>
          </a:lstStyle>
          <a:p>
            <a:pPr marL="0" lvl="0" indent="0" algn="just">
              <a:buNone/>
            </a:pPr>
            <a:r>
              <a:rPr lang="de-DE" dirty="0"/>
              <a:t>Bilduntertitel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DAB8A13A-F174-4046-9149-9F64071E09F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1228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Bilderläut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263525" y="1304927"/>
            <a:ext cx="11665123" cy="3744254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63525" y="5049181"/>
            <a:ext cx="11665123" cy="648359"/>
          </a:xfrm>
        </p:spPr>
        <p:txBody>
          <a:bodyPr lIns="0" anchor="ctr"/>
          <a:lstStyle>
            <a:lvl1pPr marL="0" indent="0">
              <a:buNone/>
              <a:defRPr lang="de-DE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de-DE"/>
              <a:t>Formatvorlagen des Textmasters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AB8A13A-F174-4046-9149-9F64071E09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7915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263525" y="1268413"/>
            <a:ext cx="11665123" cy="4464053"/>
          </a:xfrm>
        </p:spPr>
        <p:txBody>
          <a:bodyPr tIns="0"/>
          <a:lstStyle>
            <a:lvl1pPr marL="358775" indent="-358775"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AB8A13A-F174-4046-9149-9F64071E09F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5291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1"/>
          <p:cNvSpPr>
            <a:spLocks noGrp="1"/>
          </p:cNvSpPr>
          <p:nvPr>
            <p:ph type="pic" sz="quarter" idx="16"/>
          </p:nvPr>
        </p:nvSpPr>
        <p:spPr>
          <a:xfrm>
            <a:off x="263526" y="1304927"/>
            <a:ext cx="5737224" cy="4392613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11"/>
          <p:cNvSpPr>
            <a:spLocks noGrp="1"/>
          </p:cNvSpPr>
          <p:nvPr>
            <p:ph type="pic" sz="quarter" idx="17"/>
          </p:nvPr>
        </p:nvSpPr>
        <p:spPr>
          <a:xfrm>
            <a:off x="6191252" y="1304927"/>
            <a:ext cx="5737396" cy="4392613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AB8A13A-F174-4046-9149-9F64071E09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5743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+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1"/>
          <p:cNvSpPr>
            <a:spLocks noGrp="1"/>
          </p:cNvSpPr>
          <p:nvPr>
            <p:ph type="pic" sz="quarter" idx="16"/>
          </p:nvPr>
        </p:nvSpPr>
        <p:spPr>
          <a:xfrm>
            <a:off x="263526" y="1304927"/>
            <a:ext cx="5737224" cy="3996283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11"/>
          <p:cNvSpPr>
            <a:spLocks noGrp="1"/>
          </p:cNvSpPr>
          <p:nvPr>
            <p:ph type="pic" sz="quarter" idx="17"/>
          </p:nvPr>
        </p:nvSpPr>
        <p:spPr>
          <a:xfrm>
            <a:off x="6191252" y="1304927"/>
            <a:ext cx="5737396" cy="3996283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extplatzhalter 16"/>
          <p:cNvSpPr>
            <a:spLocks noGrp="1"/>
          </p:cNvSpPr>
          <p:nvPr>
            <p:ph type="body" sz="quarter" idx="19" hasCustomPrompt="1"/>
          </p:nvPr>
        </p:nvSpPr>
        <p:spPr>
          <a:xfrm>
            <a:off x="263526" y="5301518"/>
            <a:ext cx="5737226" cy="396023"/>
          </a:xfr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de-DE" sz="1600" dirty="0" smtClean="0">
                <a:solidFill>
                  <a:schemeClr val="tx2"/>
                </a:solidFill>
              </a:defRPr>
            </a:lvl1pPr>
          </a:lstStyle>
          <a:p>
            <a:pPr marL="0" lvl="0" indent="0" algn="just">
              <a:buNone/>
            </a:pPr>
            <a:r>
              <a:rPr lang="de-DE" dirty="0"/>
              <a:t>Bildunterschrift durch Klicken hinzufügen</a:t>
            </a:r>
          </a:p>
        </p:txBody>
      </p:sp>
      <p:sp>
        <p:nvSpPr>
          <p:cNvPr id="7" name="Textplatzhalt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6191251" y="5301546"/>
            <a:ext cx="5737396" cy="396196"/>
          </a:xfr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de-DE" sz="1600" dirty="0" smtClean="0">
                <a:solidFill>
                  <a:schemeClr val="tx2"/>
                </a:solidFill>
              </a:defRPr>
            </a:lvl1pPr>
          </a:lstStyle>
          <a:p>
            <a:pPr marL="0" lvl="0" indent="0" algn="just">
              <a:buNone/>
            </a:pPr>
            <a:r>
              <a:rPr lang="de-DE" dirty="0"/>
              <a:t>Bildunterschrift durch Klicken hinzufügen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DAB8A13A-F174-4046-9149-9F64071E09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2333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1"/>
          <p:cNvSpPr>
            <a:spLocks noGrp="1"/>
          </p:cNvSpPr>
          <p:nvPr>
            <p:ph type="pic" sz="quarter" idx="16"/>
          </p:nvPr>
        </p:nvSpPr>
        <p:spPr>
          <a:xfrm>
            <a:off x="263526" y="1304926"/>
            <a:ext cx="5736464" cy="2124524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263525" y="3573438"/>
            <a:ext cx="5737225" cy="2124101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11"/>
          <p:cNvSpPr>
            <a:spLocks noGrp="1"/>
          </p:cNvSpPr>
          <p:nvPr>
            <p:ph type="pic" sz="quarter" idx="17"/>
          </p:nvPr>
        </p:nvSpPr>
        <p:spPr>
          <a:xfrm>
            <a:off x="6191252" y="1305056"/>
            <a:ext cx="5737396" cy="2123946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11"/>
          <p:cNvSpPr>
            <a:spLocks noGrp="1"/>
          </p:cNvSpPr>
          <p:nvPr>
            <p:ph type="pic" sz="quarter" idx="18"/>
          </p:nvPr>
        </p:nvSpPr>
        <p:spPr>
          <a:xfrm>
            <a:off x="6191252" y="3573018"/>
            <a:ext cx="5737396" cy="2124499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AB8A13A-F174-4046-9149-9F64071E09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0549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+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1"/>
          <p:cNvSpPr>
            <a:spLocks noGrp="1"/>
          </p:cNvSpPr>
          <p:nvPr>
            <p:ph type="pic" sz="quarter" idx="16"/>
          </p:nvPr>
        </p:nvSpPr>
        <p:spPr>
          <a:xfrm>
            <a:off x="263526" y="1304927"/>
            <a:ext cx="5737226" cy="1764035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63524" y="3068773"/>
            <a:ext cx="5737226" cy="360139"/>
          </a:xfrm>
          <a:solidFill>
            <a:schemeClr val="bg2"/>
          </a:solidFill>
        </p:spPr>
        <p:txBody>
          <a:bodyPr lIns="90000" anchor="ctr"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Bilduntertitel bearbeiten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263525" y="3573017"/>
            <a:ext cx="5737225" cy="1764196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11"/>
          <p:cNvSpPr>
            <a:spLocks noGrp="1"/>
          </p:cNvSpPr>
          <p:nvPr>
            <p:ph type="pic" sz="quarter" idx="17"/>
          </p:nvPr>
        </p:nvSpPr>
        <p:spPr>
          <a:xfrm>
            <a:off x="6191252" y="1304927"/>
            <a:ext cx="5737396" cy="1764035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11"/>
          <p:cNvSpPr>
            <a:spLocks noGrp="1"/>
          </p:cNvSpPr>
          <p:nvPr>
            <p:ph type="pic" sz="quarter" idx="18"/>
          </p:nvPr>
        </p:nvSpPr>
        <p:spPr>
          <a:xfrm>
            <a:off x="6191252" y="3573017"/>
            <a:ext cx="5737396" cy="1764196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Textplatzhalter 9"/>
          <p:cNvSpPr>
            <a:spLocks noGrp="1"/>
          </p:cNvSpPr>
          <p:nvPr>
            <p:ph type="body" sz="quarter" idx="20" hasCustomPrompt="1"/>
          </p:nvPr>
        </p:nvSpPr>
        <p:spPr>
          <a:xfrm>
            <a:off x="263524" y="5337013"/>
            <a:ext cx="5737228" cy="360140"/>
          </a:xfrm>
          <a:solidFill>
            <a:schemeClr val="bg2"/>
          </a:solidFill>
        </p:spPr>
        <p:txBody>
          <a:bodyPr lIns="90000" anchor="ctr"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Bilduntertitel bearbeiten</a:t>
            </a:r>
          </a:p>
        </p:txBody>
      </p:sp>
      <p:sp>
        <p:nvSpPr>
          <p:cNvPr id="19" name="Textplatzhalter 9"/>
          <p:cNvSpPr>
            <a:spLocks noGrp="1"/>
          </p:cNvSpPr>
          <p:nvPr>
            <p:ph type="body" sz="quarter" idx="21" hasCustomPrompt="1"/>
          </p:nvPr>
        </p:nvSpPr>
        <p:spPr>
          <a:xfrm>
            <a:off x="6191252" y="5337112"/>
            <a:ext cx="5737396" cy="360140"/>
          </a:xfrm>
          <a:solidFill>
            <a:schemeClr val="bg2"/>
          </a:solidFill>
        </p:spPr>
        <p:txBody>
          <a:bodyPr lIns="90000" anchor="ctr"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Bilduntertitel bearbeiten</a:t>
            </a:r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190498" y="3068863"/>
            <a:ext cx="5738148" cy="360139"/>
          </a:xfrm>
          <a:solidFill>
            <a:schemeClr val="bg2"/>
          </a:solidFill>
        </p:spPr>
        <p:txBody>
          <a:bodyPr lIns="90000" anchor="ctr"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Bilduntertitel bearbeiten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DAB8A13A-F174-4046-9149-9F64071E09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0074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- Filmstrip 3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263525" y="1304926"/>
            <a:ext cx="11665123" cy="2844800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sz="quarter"/>
          </p:nvPr>
        </p:nvSpPr>
        <p:spPr>
          <a:xfrm>
            <a:off x="263526" y="333375"/>
            <a:ext cx="11496676" cy="6826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263525" y="4292601"/>
            <a:ext cx="3870487" cy="1404938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Bildplatzhalter 11"/>
          <p:cNvSpPr>
            <a:spLocks noGrp="1"/>
          </p:cNvSpPr>
          <p:nvPr>
            <p:ph type="pic" sz="quarter" idx="16"/>
          </p:nvPr>
        </p:nvSpPr>
        <p:spPr>
          <a:xfrm>
            <a:off x="4271434" y="4292601"/>
            <a:ext cx="3649133" cy="1404938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11"/>
          <p:cNvSpPr>
            <a:spLocks noGrp="1"/>
          </p:cNvSpPr>
          <p:nvPr>
            <p:ph type="pic" sz="quarter" idx="17"/>
          </p:nvPr>
        </p:nvSpPr>
        <p:spPr>
          <a:xfrm>
            <a:off x="8113184" y="4292603"/>
            <a:ext cx="3815464" cy="1404937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AB8A13A-F174-4046-9149-9F64071E09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81007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+ Filmstrip 3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263526" y="2852739"/>
            <a:ext cx="11665122" cy="2844800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263526" y="1304927"/>
            <a:ext cx="3815294" cy="1403350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Bildplatzhalter 11"/>
          <p:cNvSpPr>
            <a:spLocks noGrp="1"/>
          </p:cNvSpPr>
          <p:nvPr>
            <p:ph type="pic" sz="quarter" idx="16"/>
          </p:nvPr>
        </p:nvSpPr>
        <p:spPr>
          <a:xfrm>
            <a:off x="4271434" y="1304927"/>
            <a:ext cx="3649133" cy="1403350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11"/>
          <p:cNvSpPr>
            <a:spLocks noGrp="1"/>
          </p:cNvSpPr>
          <p:nvPr>
            <p:ph type="pic" sz="quarter" idx="17"/>
          </p:nvPr>
        </p:nvSpPr>
        <p:spPr>
          <a:xfrm>
            <a:off x="8113184" y="1304927"/>
            <a:ext cx="3815463" cy="1403350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AB8A13A-F174-4046-9149-9F64071E09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72633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+ Filmstrip 3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4271437" y="1304927"/>
            <a:ext cx="7657211" cy="4392613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263526" y="4292601"/>
            <a:ext cx="3815294" cy="1404938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Bildplatzhalter 11"/>
          <p:cNvSpPr>
            <a:spLocks noGrp="1"/>
          </p:cNvSpPr>
          <p:nvPr>
            <p:ph type="pic" sz="quarter" idx="16"/>
          </p:nvPr>
        </p:nvSpPr>
        <p:spPr>
          <a:xfrm>
            <a:off x="263526" y="2852739"/>
            <a:ext cx="3815294" cy="1296988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11"/>
          <p:cNvSpPr>
            <a:spLocks noGrp="1"/>
          </p:cNvSpPr>
          <p:nvPr>
            <p:ph type="pic" sz="quarter" idx="17"/>
          </p:nvPr>
        </p:nvSpPr>
        <p:spPr>
          <a:xfrm>
            <a:off x="263526" y="1304927"/>
            <a:ext cx="3815294" cy="1403350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AB8A13A-F174-4046-9149-9F64071E09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1696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Referent + Standardbil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0" y="0"/>
            <a:ext cx="12192000" cy="198913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>
              <a:solidFill>
                <a:schemeClr val="tx2"/>
              </a:solidFill>
            </a:endParaRPr>
          </a:p>
        </p:txBody>
      </p:sp>
      <p:sp>
        <p:nvSpPr>
          <p:cNvPr id="48436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360" y="333375"/>
            <a:ext cx="11593288" cy="682626"/>
          </a:xfrm>
        </p:spPr>
        <p:txBody>
          <a:bodyPr/>
          <a:lstStyle>
            <a:lvl1pPr marL="0" indent="0"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5360" y="1016000"/>
            <a:ext cx="11593288" cy="432780"/>
          </a:xfrm>
        </p:spPr>
        <p:txBody>
          <a:bodyPr bIns="0" anchor="b" anchorCtr="0"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Name des Referenten, etc.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1448780"/>
            <a:ext cx="11593288" cy="395896"/>
          </a:xfrm>
        </p:spPr>
        <p:txBody>
          <a:bodyPr tIns="0"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Position, etc.</a:t>
            </a:r>
          </a:p>
        </p:txBody>
      </p:sp>
    </p:spTree>
    <p:extLst>
      <p:ext uri="{BB962C8B-B14F-4D97-AF65-F5344CB8AC3E}">
        <p14:creationId xmlns:p14="http://schemas.microsoft.com/office/powerpoint/2010/main" val="1422625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- Referent + Standardbil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0" y="0"/>
            <a:ext cx="12192000" cy="198913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>
              <a:solidFill>
                <a:schemeClr val="tx2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360" y="333375"/>
            <a:ext cx="11593288" cy="1511300"/>
          </a:xfrm>
        </p:spPr>
        <p:txBody>
          <a:bodyPr/>
          <a:lstStyle>
            <a:lvl1pPr marL="0" indent="0"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0195393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- Standardbil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0" y="0"/>
            <a:ext cx="12192000" cy="198884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sz="1800" b="0" dirty="0">
              <a:solidFill>
                <a:schemeClr val="tx2"/>
              </a:solidFill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335360" y="321122"/>
            <a:ext cx="3743458" cy="299569"/>
          </a:xfrm>
          <a:prstGeom prst="rect">
            <a:avLst/>
          </a:prstGeom>
          <a:noFill/>
        </p:spPr>
        <p:txBody>
          <a:bodyPr wrap="square" lIns="0" rtlCol="0" anchor="ctr">
            <a:no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sz="1200" b="0" dirty="0">
                <a:solidFill>
                  <a:schemeClr val="tx2"/>
                </a:solidFill>
                <a:latin typeface="Arial" charset="0"/>
              </a:rPr>
              <a:t>Ihr Ansprechpartner: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35360" y="622674"/>
            <a:ext cx="11593288" cy="1222003"/>
          </a:xfrm>
          <a:solidFill>
            <a:schemeClr val="bg1"/>
          </a:solidFill>
        </p:spPr>
        <p:txBody>
          <a:bodyPr lIns="0"/>
          <a:lstStyle>
            <a:lvl1pPr marL="0" indent="0"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(Kontaktdaten eingeben)</a:t>
            </a:r>
          </a:p>
        </p:txBody>
      </p:sp>
    </p:spTree>
    <p:extLst>
      <p:ext uri="{BB962C8B-B14F-4D97-AF65-F5344CB8AC3E}">
        <p14:creationId xmlns:p14="http://schemas.microsoft.com/office/powerpoint/2010/main" val="190107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263526" y="1989139"/>
            <a:ext cx="7657044" cy="1439861"/>
          </a:xfr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de-DE" sz="3600" b="0" cap="none" baseline="0" dirty="0"/>
            </a:lvl1pPr>
          </a:lstStyle>
          <a:p>
            <a:pPr marL="3175" lvl="0" indent="0"/>
            <a:r>
              <a:rPr lang="de-DE" dirty="0"/>
              <a:t>Titelmasterformat durch klicken bearbeiten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263526" y="3573464"/>
            <a:ext cx="7657043" cy="2124075"/>
          </a:xfrm>
        </p:spPr>
        <p:txBody>
          <a:bodyPr lIns="0" tIns="0" rIns="0" bIns="0" anchor="t"/>
          <a:lstStyle>
            <a:lvl1pPr marL="358775" indent="-358775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Hier Text eingeben.</a:t>
            </a:r>
          </a:p>
        </p:txBody>
      </p:sp>
    </p:spTree>
    <p:extLst>
      <p:ext uri="{BB962C8B-B14F-4D97-AF65-F5344CB8AC3E}">
        <p14:creationId xmlns:p14="http://schemas.microsoft.com/office/powerpoint/2010/main" val="2018420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 - Standardbil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0" y="0"/>
            <a:ext cx="12192000" cy="198884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sz="1800" b="0" dirty="0">
              <a:solidFill>
                <a:schemeClr val="tx2"/>
              </a:solidFill>
            </a:endParaRPr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35360" y="333376"/>
            <a:ext cx="11593288" cy="1511301"/>
          </a:xfrm>
          <a:solidFill>
            <a:schemeClr val="bg1"/>
          </a:solidFill>
        </p:spPr>
        <p:txBody>
          <a:bodyPr lIns="0" anchor="b"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de-DE" dirty="0"/>
              <a:t>Schlusswort</a:t>
            </a:r>
          </a:p>
        </p:txBody>
      </p:sp>
    </p:spTree>
    <p:extLst>
      <p:ext uri="{BB962C8B-B14F-4D97-AF65-F5344CB8AC3E}">
        <p14:creationId xmlns:p14="http://schemas.microsoft.com/office/powerpoint/2010/main" val="1951547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ter - 2*2 4*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erade Verbindung 16"/>
          <p:cNvCxnSpPr/>
          <p:nvPr/>
        </p:nvCxnSpPr>
        <p:spPr bwMode="auto">
          <a:xfrm>
            <a:off x="-48853" y="1304926"/>
            <a:ext cx="12229504" cy="0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Gerade Verbindung 17"/>
          <p:cNvCxnSpPr/>
          <p:nvPr/>
        </p:nvCxnSpPr>
        <p:spPr bwMode="auto">
          <a:xfrm>
            <a:off x="677" y="3428538"/>
            <a:ext cx="12192000" cy="0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" name="Gerade Verbindung 20"/>
          <p:cNvCxnSpPr/>
          <p:nvPr/>
        </p:nvCxnSpPr>
        <p:spPr bwMode="auto">
          <a:xfrm>
            <a:off x="-37504" y="3573463"/>
            <a:ext cx="12229504" cy="0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7" name="Gerade Verbindung 26"/>
          <p:cNvCxnSpPr/>
          <p:nvPr userDrawn="1"/>
        </p:nvCxnSpPr>
        <p:spPr bwMode="auto">
          <a:xfrm>
            <a:off x="-65912" y="333376"/>
            <a:ext cx="12192000" cy="0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1" name="Gerade Verbindung 30"/>
          <p:cNvCxnSpPr/>
          <p:nvPr userDrawn="1"/>
        </p:nvCxnSpPr>
        <p:spPr bwMode="auto">
          <a:xfrm>
            <a:off x="5999989" y="-27384"/>
            <a:ext cx="0" cy="7272808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3" name="Gerade Verbindung 32"/>
          <p:cNvCxnSpPr/>
          <p:nvPr userDrawn="1"/>
        </p:nvCxnSpPr>
        <p:spPr bwMode="auto">
          <a:xfrm>
            <a:off x="-14816" y="1016732"/>
            <a:ext cx="12192000" cy="0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6" name="Gerade Verbindung 35"/>
          <p:cNvCxnSpPr/>
          <p:nvPr userDrawn="1"/>
        </p:nvCxnSpPr>
        <p:spPr bwMode="auto">
          <a:xfrm>
            <a:off x="-67605" y="5697252"/>
            <a:ext cx="12229504" cy="0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3" name="Gerade Verbindung 12"/>
          <p:cNvCxnSpPr/>
          <p:nvPr/>
        </p:nvCxnSpPr>
        <p:spPr bwMode="auto">
          <a:xfrm>
            <a:off x="6176435" y="-62941"/>
            <a:ext cx="0" cy="7272808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" name="Gerade Verbindung 37"/>
          <p:cNvCxnSpPr/>
          <p:nvPr userDrawn="1"/>
        </p:nvCxnSpPr>
        <p:spPr bwMode="auto">
          <a:xfrm>
            <a:off x="-677" y="1304764"/>
            <a:ext cx="12229504" cy="0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9" name="Gerade Verbindung 38"/>
          <p:cNvCxnSpPr/>
          <p:nvPr userDrawn="1"/>
        </p:nvCxnSpPr>
        <p:spPr bwMode="auto">
          <a:xfrm>
            <a:off x="-677" y="5697252"/>
            <a:ext cx="12229504" cy="0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0" name="Gerade Verbindung 39"/>
          <p:cNvCxnSpPr/>
          <p:nvPr userDrawn="1"/>
        </p:nvCxnSpPr>
        <p:spPr bwMode="auto">
          <a:xfrm>
            <a:off x="335360" y="-62941"/>
            <a:ext cx="0" cy="7272808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" name="Gerade Verbindung 40"/>
          <p:cNvCxnSpPr/>
          <p:nvPr userDrawn="1"/>
        </p:nvCxnSpPr>
        <p:spPr bwMode="auto">
          <a:xfrm>
            <a:off x="11928648" y="0"/>
            <a:ext cx="0" cy="7272808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" name="Gerade Verbindung 4"/>
          <p:cNvCxnSpPr/>
          <p:nvPr userDrawn="1"/>
        </p:nvCxnSpPr>
        <p:spPr bwMode="auto">
          <a:xfrm>
            <a:off x="-14816" y="2457450"/>
            <a:ext cx="12206816" cy="0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" name="Gerade Verbindung 6"/>
          <p:cNvCxnSpPr/>
          <p:nvPr userDrawn="1"/>
        </p:nvCxnSpPr>
        <p:spPr bwMode="auto">
          <a:xfrm>
            <a:off x="-14816" y="4581525"/>
            <a:ext cx="12207493" cy="0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 userDrawn="1"/>
        </p:nvCxnSpPr>
        <p:spPr bwMode="auto">
          <a:xfrm>
            <a:off x="0" y="4724400"/>
            <a:ext cx="12192000" cy="0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" name="Gerade Verbindung 11"/>
          <p:cNvCxnSpPr/>
          <p:nvPr userDrawn="1"/>
        </p:nvCxnSpPr>
        <p:spPr bwMode="auto">
          <a:xfrm>
            <a:off x="3119967" y="0"/>
            <a:ext cx="0" cy="6858000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" name="Gerade Verbindung 14"/>
          <p:cNvCxnSpPr/>
          <p:nvPr userDrawn="1"/>
        </p:nvCxnSpPr>
        <p:spPr bwMode="auto">
          <a:xfrm>
            <a:off x="3312584" y="0"/>
            <a:ext cx="0" cy="6858000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" name="Gerade Verbindung 18"/>
          <p:cNvCxnSpPr/>
          <p:nvPr userDrawn="1"/>
        </p:nvCxnSpPr>
        <p:spPr bwMode="auto">
          <a:xfrm>
            <a:off x="8879417" y="0"/>
            <a:ext cx="0" cy="6858000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" name="Gerade Verbindung 21"/>
          <p:cNvCxnSpPr/>
          <p:nvPr userDrawn="1"/>
        </p:nvCxnSpPr>
        <p:spPr bwMode="auto">
          <a:xfrm>
            <a:off x="9072033" y="0"/>
            <a:ext cx="0" cy="6858000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" name="Gerade Verbindung 23"/>
          <p:cNvCxnSpPr/>
          <p:nvPr userDrawn="1"/>
        </p:nvCxnSpPr>
        <p:spPr bwMode="auto">
          <a:xfrm>
            <a:off x="-14816" y="2312988"/>
            <a:ext cx="12192000" cy="0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71515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ter - 3*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erade Verbindung 16"/>
          <p:cNvCxnSpPr/>
          <p:nvPr/>
        </p:nvCxnSpPr>
        <p:spPr bwMode="auto">
          <a:xfrm>
            <a:off x="-48853" y="1304926"/>
            <a:ext cx="12229504" cy="0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7" name="Gerade Verbindung 26"/>
          <p:cNvCxnSpPr/>
          <p:nvPr userDrawn="1"/>
        </p:nvCxnSpPr>
        <p:spPr bwMode="auto">
          <a:xfrm>
            <a:off x="-65912" y="333376"/>
            <a:ext cx="12192000" cy="0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3" name="Gerade Verbindung 32"/>
          <p:cNvCxnSpPr/>
          <p:nvPr userDrawn="1"/>
        </p:nvCxnSpPr>
        <p:spPr bwMode="auto">
          <a:xfrm>
            <a:off x="-14816" y="1016732"/>
            <a:ext cx="12192000" cy="0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6" name="Gerade Verbindung 35"/>
          <p:cNvCxnSpPr/>
          <p:nvPr userDrawn="1"/>
        </p:nvCxnSpPr>
        <p:spPr bwMode="auto">
          <a:xfrm>
            <a:off x="-67605" y="5697252"/>
            <a:ext cx="12229504" cy="0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6" name="Gerade Verbindung 55"/>
          <p:cNvCxnSpPr/>
          <p:nvPr userDrawn="1"/>
        </p:nvCxnSpPr>
        <p:spPr bwMode="auto">
          <a:xfrm>
            <a:off x="4079720" y="-27384"/>
            <a:ext cx="0" cy="7272808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9" name="Gerade Verbindung 58"/>
          <p:cNvCxnSpPr/>
          <p:nvPr userDrawn="1"/>
        </p:nvCxnSpPr>
        <p:spPr bwMode="auto">
          <a:xfrm>
            <a:off x="8113184" y="-135966"/>
            <a:ext cx="0" cy="7272808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0" name="Gerade Verbindung 59"/>
          <p:cNvCxnSpPr/>
          <p:nvPr userDrawn="1"/>
        </p:nvCxnSpPr>
        <p:spPr bwMode="auto">
          <a:xfrm>
            <a:off x="7915037" y="-27384"/>
            <a:ext cx="0" cy="7272808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9" name="Gerade Verbindung 68"/>
          <p:cNvCxnSpPr/>
          <p:nvPr userDrawn="1"/>
        </p:nvCxnSpPr>
        <p:spPr bwMode="auto">
          <a:xfrm>
            <a:off x="-36827" y="2852728"/>
            <a:ext cx="12229504" cy="0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0" name="Gerade Verbindung 69"/>
          <p:cNvCxnSpPr/>
          <p:nvPr userDrawn="1"/>
        </p:nvCxnSpPr>
        <p:spPr bwMode="auto">
          <a:xfrm>
            <a:off x="-677" y="2708920"/>
            <a:ext cx="12229504" cy="0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1" name="Gerade Verbindung 70"/>
          <p:cNvCxnSpPr/>
          <p:nvPr userDrawn="1"/>
        </p:nvCxnSpPr>
        <p:spPr bwMode="auto">
          <a:xfrm>
            <a:off x="-48853" y="4293120"/>
            <a:ext cx="12229504" cy="0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2" name="Gerade Verbindung 71"/>
          <p:cNvCxnSpPr/>
          <p:nvPr userDrawn="1"/>
        </p:nvCxnSpPr>
        <p:spPr bwMode="auto">
          <a:xfrm>
            <a:off x="-36827" y="4149080"/>
            <a:ext cx="12229504" cy="0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" name="Gerade Verbindung 37"/>
          <p:cNvCxnSpPr/>
          <p:nvPr userDrawn="1"/>
        </p:nvCxnSpPr>
        <p:spPr bwMode="auto">
          <a:xfrm>
            <a:off x="-677" y="1304764"/>
            <a:ext cx="12229504" cy="0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9" name="Gerade Verbindung 38"/>
          <p:cNvCxnSpPr/>
          <p:nvPr userDrawn="1"/>
        </p:nvCxnSpPr>
        <p:spPr bwMode="auto">
          <a:xfrm>
            <a:off x="-677" y="5697252"/>
            <a:ext cx="12229504" cy="0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0" name="Gerade Verbindung 39"/>
          <p:cNvCxnSpPr/>
          <p:nvPr userDrawn="1"/>
        </p:nvCxnSpPr>
        <p:spPr bwMode="auto">
          <a:xfrm>
            <a:off x="335360" y="-73170"/>
            <a:ext cx="0" cy="7272808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" name="Gerade Verbindung 40"/>
          <p:cNvCxnSpPr/>
          <p:nvPr userDrawn="1"/>
        </p:nvCxnSpPr>
        <p:spPr bwMode="auto">
          <a:xfrm>
            <a:off x="11928648" y="-27384"/>
            <a:ext cx="0" cy="7272808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 userDrawn="1"/>
        </p:nvCxnSpPr>
        <p:spPr bwMode="auto">
          <a:xfrm>
            <a:off x="4271433" y="-27384"/>
            <a:ext cx="0" cy="7200800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915220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lfsfolie Raster - 1*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/>
          <p:cNvSpPr/>
          <p:nvPr userDrawn="1"/>
        </p:nvSpPr>
        <p:spPr bwMode="auto">
          <a:xfrm>
            <a:off x="335267" y="1304926"/>
            <a:ext cx="11593381" cy="4392612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5" name="Titel 3"/>
          <p:cNvSpPr>
            <a:spLocks noGrp="1"/>
          </p:cNvSpPr>
          <p:nvPr>
            <p:ph type="title" sz="quarter"/>
          </p:nvPr>
        </p:nvSpPr>
        <p:spPr>
          <a:xfrm>
            <a:off x="335360" y="333375"/>
            <a:ext cx="11593288" cy="6826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54324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lfsfolie Raster - 2*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/>
          <p:cNvSpPr/>
          <p:nvPr userDrawn="1"/>
        </p:nvSpPr>
        <p:spPr bwMode="auto">
          <a:xfrm>
            <a:off x="335361" y="1304926"/>
            <a:ext cx="5665394" cy="4392612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6191251" y="1304926"/>
            <a:ext cx="5737397" cy="4392612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8" name="Titel 3"/>
          <p:cNvSpPr>
            <a:spLocks noGrp="1"/>
          </p:cNvSpPr>
          <p:nvPr>
            <p:ph type="title" sz="quarter" hasCustomPrompt="1"/>
          </p:nvPr>
        </p:nvSpPr>
        <p:spPr>
          <a:xfrm>
            <a:off x="335362" y="333375"/>
            <a:ext cx="11593286" cy="6826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2-spaltiges symmetrisches Layout</a:t>
            </a:r>
          </a:p>
        </p:txBody>
      </p:sp>
    </p:spTree>
    <p:extLst>
      <p:ext uri="{BB962C8B-B14F-4D97-AF65-F5344CB8AC3E}">
        <p14:creationId xmlns:p14="http://schemas.microsoft.com/office/powerpoint/2010/main" val="2184371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ilfsfolie R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/>
          <p:cNvSpPr/>
          <p:nvPr userDrawn="1"/>
        </p:nvSpPr>
        <p:spPr bwMode="auto">
          <a:xfrm>
            <a:off x="335360" y="1304926"/>
            <a:ext cx="3743461" cy="4392612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4271436" y="1304926"/>
            <a:ext cx="7657211" cy="4392612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8" name="Titel 3"/>
          <p:cNvSpPr>
            <a:spLocks noGrp="1"/>
          </p:cNvSpPr>
          <p:nvPr>
            <p:ph type="title" sz="quarter" hasCustomPrompt="1"/>
          </p:nvPr>
        </p:nvSpPr>
        <p:spPr>
          <a:xfrm>
            <a:off x="335360" y="333375"/>
            <a:ext cx="11593287" cy="6826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2-spaltiges asymmetrisches Layout</a:t>
            </a:r>
          </a:p>
        </p:txBody>
      </p:sp>
    </p:spTree>
    <p:extLst>
      <p:ext uri="{BB962C8B-B14F-4D97-AF65-F5344CB8AC3E}">
        <p14:creationId xmlns:p14="http://schemas.microsoft.com/office/powerpoint/2010/main" val="19551161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lfsfolie Raster - 2*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/>
          <p:cNvSpPr/>
          <p:nvPr userDrawn="1"/>
        </p:nvSpPr>
        <p:spPr bwMode="auto">
          <a:xfrm>
            <a:off x="335361" y="1304927"/>
            <a:ext cx="5665394" cy="2124073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6191251" y="1304925"/>
            <a:ext cx="5737397" cy="2124074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5" name="Rechteck 4"/>
          <p:cNvSpPr/>
          <p:nvPr userDrawn="1"/>
        </p:nvSpPr>
        <p:spPr bwMode="auto">
          <a:xfrm>
            <a:off x="335449" y="3560792"/>
            <a:ext cx="5665394" cy="2124076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6" name="Rechteck 5"/>
          <p:cNvSpPr/>
          <p:nvPr userDrawn="1"/>
        </p:nvSpPr>
        <p:spPr bwMode="auto">
          <a:xfrm>
            <a:off x="6191251" y="3560792"/>
            <a:ext cx="5744182" cy="2124076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8" name="Titel 3"/>
          <p:cNvSpPr>
            <a:spLocks noGrp="1"/>
          </p:cNvSpPr>
          <p:nvPr>
            <p:ph type="title" sz="quarter" hasCustomPrompt="1"/>
          </p:nvPr>
        </p:nvSpPr>
        <p:spPr>
          <a:xfrm>
            <a:off x="335362" y="333375"/>
            <a:ext cx="11593286" cy="6826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2-spaltiges und 2-zeiliges Layout</a:t>
            </a:r>
          </a:p>
        </p:txBody>
      </p:sp>
    </p:spTree>
    <p:extLst>
      <p:ext uri="{BB962C8B-B14F-4D97-AF65-F5344CB8AC3E}">
        <p14:creationId xmlns:p14="http://schemas.microsoft.com/office/powerpoint/2010/main" val="35660242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lfsfolie Raster - 3*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/>
          <p:cNvSpPr/>
          <p:nvPr userDrawn="1"/>
        </p:nvSpPr>
        <p:spPr bwMode="auto">
          <a:xfrm>
            <a:off x="4271437" y="1304765"/>
            <a:ext cx="3647017" cy="140335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28" name="Rechteck 27"/>
          <p:cNvSpPr/>
          <p:nvPr userDrawn="1"/>
        </p:nvSpPr>
        <p:spPr bwMode="auto">
          <a:xfrm>
            <a:off x="4271436" y="2852738"/>
            <a:ext cx="3647017" cy="1296826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30" name="Rechteck 29"/>
          <p:cNvSpPr/>
          <p:nvPr userDrawn="1"/>
        </p:nvSpPr>
        <p:spPr bwMode="auto">
          <a:xfrm>
            <a:off x="4271437" y="4292601"/>
            <a:ext cx="3647016" cy="1404938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32" name="Rechteck 31"/>
          <p:cNvSpPr/>
          <p:nvPr userDrawn="1"/>
        </p:nvSpPr>
        <p:spPr bwMode="auto">
          <a:xfrm>
            <a:off x="340632" y="1304927"/>
            <a:ext cx="3738185" cy="140335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34" name="Rechteck 33"/>
          <p:cNvSpPr/>
          <p:nvPr userDrawn="1"/>
        </p:nvSpPr>
        <p:spPr bwMode="auto">
          <a:xfrm>
            <a:off x="340763" y="2852899"/>
            <a:ext cx="3732784" cy="1296826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35" name="Rechteck 34"/>
          <p:cNvSpPr/>
          <p:nvPr userDrawn="1"/>
        </p:nvSpPr>
        <p:spPr bwMode="auto">
          <a:xfrm>
            <a:off x="335361" y="4292761"/>
            <a:ext cx="3738186" cy="1404938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37" name="Rechteck 36"/>
          <p:cNvSpPr/>
          <p:nvPr userDrawn="1"/>
        </p:nvSpPr>
        <p:spPr bwMode="auto">
          <a:xfrm>
            <a:off x="8113186" y="1304927"/>
            <a:ext cx="3815462" cy="140335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42" name="Rechteck 41"/>
          <p:cNvSpPr/>
          <p:nvPr userDrawn="1"/>
        </p:nvSpPr>
        <p:spPr bwMode="auto">
          <a:xfrm>
            <a:off x="8113185" y="2852899"/>
            <a:ext cx="3815462" cy="1296826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43" name="Rechteck 42"/>
          <p:cNvSpPr/>
          <p:nvPr userDrawn="1"/>
        </p:nvSpPr>
        <p:spPr bwMode="auto">
          <a:xfrm>
            <a:off x="8107914" y="4292761"/>
            <a:ext cx="3815462" cy="1404938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12" name="Titel 3"/>
          <p:cNvSpPr>
            <a:spLocks noGrp="1"/>
          </p:cNvSpPr>
          <p:nvPr>
            <p:ph type="title" sz="quarter" hasCustomPrompt="1"/>
          </p:nvPr>
        </p:nvSpPr>
        <p:spPr>
          <a:xfrm>
            <a:off x="335360" y="332656"/>
            <a:ext cx="11593288" cy="6826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3-spaltiges und 3-zeiliges Layout</a:t>
            </a:r>
          </a:p>
        </p:txBody>
      </p:sp>
    </p:spTree>
    <p:extLst>
      <p:ext uri="{BB962C8B-B14F-4D97-AF65-F5344CB8AC3E}">
        <p14:creationId xmlns:p14="http://schemas.microsoft.com/office/powerpoint/2010/main" val="34951446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lfsfolie Raster - 4*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/>
          <p:cNvSpPr/>
          <p:nvPr userDrawn="1"/>
        </p:nvSpPr>
        <p:spPr bwMode="auto">
          <a:xfrm>
            <a:off x="335638" y="1304926"/>
            <a:ext cx="2784031" cy="1008062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44" name="Rechteck 43"/>
          <p:cNvSpPr/>
          <p:nvPr userDrawn="1"/>
        </p:nvSpPr>
        <p:spPr bwMode="auto">
          <a:xfrm>
            <a:off x="3303291" y="1304926"/>
            <a:ext cx="2687960" cy="1008064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46" name="Rechteck 45"/>
          <p:cNvSpPr/>
          <p:nvPr userDrawn="1"/>
        </p:nvSpPr>
        <p:spPr bwMode="auto">
          <a:xfrm>
            <a:off x="6194452" y="1304926"/>
            <a:ext cx="2687960" cy="1008064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48" name="Rechteck 47"/>
          <p:cNvSpPr/>
          <p:nvPr userDrawn="1"/>
        </p:nvSpPr>
        <p:spPr bwMode="auto">
          <a:xfrm>
            <a:off x="9066032" y="1304925"/>
            <a:ext cx="2862615" cy="1008064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50" name="Rechteck 49"/>
          <p:cNvSpPr/>
          <p:nvPr userDrawn="1"/>
        </p:nvSpPr>
        <p:spPr bwMode="auto">
          <a:xfrm>
            <a:off x="335729" y="2457055"/>
            <a:ext cx="2784031" cy="971946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51" name="Rechteck 50"/>
          <p:cNvSpPr/>
          <p:nvPr userDrawn="1"/>
        </p:nvSpPr>
        <p:spPr bwMode="auto">
          <a:xfrm>
            <a:off x="3303292" y="2452641"/>
            <a:ext cx="2687960" cy="97636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52" name="Rechteck 51"/>
          <p:cNvSpPr/>
          <p:nvPr userDrawn="1"/>
        </p:nvSpPr>
        <p:spPr bwMode="auto">
          <a:xfrm>
            <a:off x="6194453" y="2452641"/>
            <a:ext cx="2687960" cy="97636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53" name="Rechteck 52"/>
          <p:cNvSpPr/>
          <p:nvPr userDrawn="1"/>
        </p:nvSpPr>
        <p:spPr bwMode="auto">
          <a:xfrm>
            <a:off x="9066034" y="2452640"/>
            <a:ext cx="2862615" cy="97636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54" name="Rechteck 53"/>
          <p:cNvSpPr/>
          <p:nvPr userDrawn="1"/>
        </p:nvSpPr>
        <p:spPr bwMode="auto">
          <a:xfrm>
            <a:off x="335269" y="3573465"/>
            <a:ext cx="2784031" cy="1008062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55" name="Rechteck 54"/>
          <p:cNvSpPr/>
          <p:nvPr userDrawn="1"/>
        </p:nvSpPr>
        <p:spPr bwMode="auto">
          <a:xfrm>
            <a:off x="3302921" y="3573464"/>
            <a:ext cx="2687960" cy="1008064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58" name="Rechteck 57"/>
          <p:cNvSpPr/>
          <p:nvPr userDrawn="1"/>
        </p:nvSpPr>
        <p:spPr bwMode="auto">
          <a:xfrm>
            <a:off x="6194083" y="3573464"/>
            <a:ext cx="2687960" cy="1008064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61" name="Rechteck 60"/>
          <p:cNvSpPr/>
          <p:nvPr userDrawn="1"/>
        </p:nvSpPr>
        <p:spPr bwMode="auto">
          <a:xfrm>
            <a:off x="9065663" y="3573462"/>
            <a:ext cx="2862615" cy="1008064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62" name="Rechteck 61"/>
          <p:cNvSpPr/>
          <p:nvPr userDrawn="1"/>
        </p:nvSpPr>
        <p:spPr bwMode="auto">
          <a:xfrm>
            <a:off x="335360" y="4725592"/>
            <a:ext cx="2784031" cy="971946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63" name="Rechteck 62"/>
          <p:cNvSpPr/>
          <p:nvPr userDrawn="1"/>
        </p:nvSpPr>
        <p:spPr bwMode="auto">
          <a:xfrm>
            <a:off x="3302923" y="4721178"/>
            <a:ext cx="2687960" cy="97636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64" name="Rechteck 63"/>
          <p:cNvSpPr/>
          <p:nvPr userDrawn="1"/>
        </p:nvSpPr>
        <p:spPr bwMode="auto">
          <a:xfrm>
            <a:off x="6194084" y="4721178"/>
            <a:ext cx="2687960" cy="97636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65" name="Rechteck 64"/>
          <p:cNvSpPr/>
          <p:nvPr userDrawn="1"/>
        </p:nvSpPr>
        <p:spPr bwMode="auto">
          <a:xfrm>
            <a:off x="9065664" y="4721177"/>
            <a:ext cx="2862615" cy="97636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66" name="Titel 3"/>
          <p:cNvSpPr>
            <a:spLocks noGrp="1"/>
          </p:cNvSpPr>
          <p:nvPr>
            <p:ph type="title" sz="quarter" hasCustomPrompt="1"/>
          </p:nvPr>
        </p:nvSpPr>
        <p:spPr>
          <a:xfrm>
            <a:off x="335360" y="333375"/>
            <a:ext cx="11592918" cy="6826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4-spaltiges und 4-zeiliges Layout</a:t>
            </a:r>
          </a:p>
        </p:txBody>
      </p:sp>
    </p:spTree>
    <p:extLst>
      <p:ext uri="{BB962C8B-B14F-4D97-AF65-F5344CB8AC3E}">
        <p14:creationId xmlns:p14="http://schemas.microsoft.com/office/powerpoint/2010/main" val="4049785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nsprechpartner - eigen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2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1989139"/>
            <a:ext cx="12192000" cy="4868862"/>
          </a:xfrm>
        </p:spPr>
        <p:txBody>
          <a:bodyPr/>
          <a:lstStyle>
            <a:lvl1pPr>
              <a:defRPr sz="1600" baseline="0"/>
            </a:lvl1pPr>
          </a:lstStyle>
          <a:p>
            <a:r>
              <a:rPr lang="de-DE" dirty="0"/>
              <a:t>Titel und Schlussfolien sind in Folienbibliothek zu finden:  http://intranet/wiki/Titelfolien/ - Der Abbinder ist zwingend einzufügen, dieser ist ebenfalls in der o.g. Folienbibliothek zu finden.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265113" y="321123"/>
            <a:ext cx="3813706" cy="299569"/>
          </a:xfrm>
          <a:prstGeom prst="rect">
            <a:avLst/>
          </a:prstGeom>
          <a:noFill/>
        </p:spPr>
        <p:txBody>
          <a:bodyPr wrap="square" lIns="0" rtlCol="0" anchor="ctr">
            <a:no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sz="1200" b="0" dirty="0">
                <a:solidFill>
                  <a:schemeClr val="tx2"/>
                </a:solidFill>
                <a:latin typeface="Arial" charset="0"/>
              </a:rPr>
              <a:t>Ihr Ansprechpartner:</a:t>
            </a:r>
          </a:p>
        </p:txBody>
      </p:sp>
      <p:sp>
        <p:nvSpPr>
          <p:cNvPr id="40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65113" y="622676"/>
            <a:ext cx="11664949" cy="1222003"/>
          </a:xfrm>
          <a:solidFill>
            <a:schemeClr val="bg1"/>
          </a:solidFill>
        </p:spPr>
        <p:txBody>
          <a:bodyPr lIns="0"/>
          <a:lstStyle>
            <a:lvl1pPr marL="0" indent="0"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(Kontaktdaten eingeben)</a:t>
            </a:r>
          </a:p>
        </p:txBody>
      </p:sp>
    </p:spTree>
    <p:extLst>
      <p:ext uri="{BB962C8B-B14F-4D97-AF65-F5344CB8AC3E}">
        <p14:creationId xmlns:p14="http://schemas.microsoft.com/office/powerpoint/2010/main" val="562521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+ Gliederungs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263526" y="3573464"/>
            <a:ext cx="7657044" cy="2124075"/>
          </a:xfrm>
        </p:spPr>
        <p:txBody>
          <a:bodyPr lIns="0" tIns="0" rIns="0" bIns="0" anchor="t"/>
          <a:lstStyle>
            <a:lvl1pPr marL="358775" indent="-358775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Hier Text eingeben.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263526" y="1989139"/>
            <a:ext cx="7657044" cy="1439861"/>
          </a:xfrm>
        </p:spPr>
        <p:txBody>
          <a:bodyPr lIns="0" anchor="b"/>
          <a:lstStyle>
            <a:lvl1pPr marL="3175" indent="0" algn="l">
              <a:defRPr sz="3600" b="0" cap="none"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808623" y="1989139"/>
            <a:ext cx="1167102" cy="1439862"/>
          </a:xfrm>
          <a:noFill/>
        </p:spPr>
        <p:txBody>
          <a:bodyPr wrap="none" lIns="0" tIns="0" rIns="0" bIns="0" rtlCol="0" anchor="ctr">
            <a:noAutofit/>
          </a:bodyPr>
          <a:lstStyle>
            <a:lvl1pPr marL="0" indent="0" algn="r">
              <a:buFont typeface="+mj-lt"/>
              <a:buNone/>
              <a:defRPr lang="de-DE" sz="12400" b="1" kern="1200" dirty="0">
                <a:solidFill>
                  <a:schemeClr val="accent1"/>
                </a:solidFill>
                <a:latin typeface="Arial" pitchFamily="34" charset="0"/>
              </a:defRPr>
            </a:lvl1pPr>
          </a:lstStyle>
          <a:p>
            <a:pPr lvl="0" algn="r" eaLnBrk="0" hangingPunct="0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735213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sz="quarter"/>
          </p:nvPr>
        </p:nvSpPr>
        <p:spPr>
          <a:xfrm>
            <a:off x="263525" y="333376"/>
            <a:ext cx="11664950" cy="647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8A13A-F174-4046-9149-9F64071E09F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7594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+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263525" y="1268413"/>
            <a:ext cx="11665123" cy="4464053"/>
          </a:xfrm>
        </p:spPr>
        <p:txBody>
          <a:bodyPr tIns="0"/>
          <a:lstStyle>
            <a:lvl1pPr marL="358775" indent="-358775"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AB8A13A-F174-4046-9149-9F64071E09F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22999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263526" y="1989139"/>
            <a:ext cx="7657044" cy="1439861"/>
          </a:xfr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de-DE" sz="3600" b="0" cap="none" baseline="0" dirty="0"/>
            </a:lvl1pPr>
          </a:lstStyle>
          <a:p>
            <a:pPr marL="3175" lvl="0" indent="0"/>
            <a:r>
              <a:rPr lang="de-DE" dirty="0"/>
              <a:t>Titelmasterformat durch klicken bearbeiten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263526" y="3573464"/>
            <a:ext cx="7657043" cy="2124075"/>
          </a:xfrm>
        </p:spPr>
        <p:txBody>
          <a:bodyPr lIns="0" tIns="0" rIns="0" bIns="0" anchor="t"/>
          <a:lstStyle>
            <a:lvl1pPr marL="358775" indent="-358775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Hier Text eingeben.</a:t>
            </a:r>
          </a:p>
        </p:txBody>
      </p:sp>
    </p:spTree>
    <p:extLst>
      <p:ext uri="{BB962C8B-B14F-4D97-AF65-F5344CB8AC3E}">
        <p14:creationId xmlns:p14="http://schemas.microsoft.com/office/powerpoint/2010/main" val="37495881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ischentitel + Gliederungs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263526" y="3573464"/>
            <a:ext cx="7657044" cy="2124075"/>
          </a:xfrm>
        </p:spPr>
        <p:txBody>
          <a:bodyPr lIns="0" tIns="0" rIns="0" bIns="0" anchor="t"/>
          <a:lstStyle>
            <a:lvl1pPr marL="358775" indent="-358775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Hier Text eingeben.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263526" y="1989139"/>
            <a:ext cx="7657044" cy="1439861"/>
          </a:xfrm>
        </p:spPr>
        <p:txBody>
          <a:bodyPr lIns="0" anchor="b"/>
          <a:lstStyle>
            <a:lvl1pPr marL="3175" indent="0" algn="l">
              <a:defRPr sz="3600" b="0" cap="none"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808623" y="1989139"/>
            <a:ext cx="1167102" cy="1439862"/>
          </a:xfrm>
          <a:noFill/>
        </p:spPr>
        <p:txBody>
          <a:bodyPr wrap="none" lIns="0" tIns="0" rIns="0" bIns="0" rtlCol="0" anchor="ctr">
            <a:noAutofit/>
          </a:bodyPr>
          <a:lstStyle>
            <a:lvl1pPr marL="0" indent="0" algn="r">
              <a:buFont typeface="+mj-lt"/>
              <a:buNone/>
              <a:defRPr lang="de-DE" sz="12400" b="1" kern="1200" dirty="0">
                <a:solidFill>
                  <a:schemeClr val="accent1"/>
                </a:solidFill>
                <a:latin typeface="Arial" pitchFamily="34" charset="0"/>
              </a:defRPr>
            </a:lvl1pPr>
          </a:lstStyle>
          <a:p>
            <a:pPr lvl="0" algn="r" eaLnBrk="0" hangingPunct="0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577558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63525" y="1988841"/>
            <a:ext cx="11665123" cy="3708698"/>
          </a:xfrm>
        </p:spPr>
        <p:txBody>
          <a:bodyPr tIns="0"/>
          <a:lstStyle>
            <a:lvl1pPr marL="358775" indent="-358775"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n"/>
              <a:defRPr sz="1800"/>
            </a:lvl1pPr>
            <a:lvl2pPr marL="628650" indent="-266700">
              <a:buClr>
                <a:schemeClr val="accent1"/>
              </a:buClr>
              <a:buFont typeface="Wingdings" pitchFamily="2" charset="2"/>
              <a:buChar char="n"/>
              <a:defRPr sz="1600"/>
            </a:lvl2pPr>
            <a:lvl3pPr marL="895350" indent="-266700">
              <a:buClr>
                <a:schemeClr val="accent1"/>
              </a:buClr>
              <a:buFont typeface="Wingdings" pitchFamily="2" charset="2"/>
              <a:buChar char="n"/>
              <a:defRPr sz="1400"/>
            </a:lvl3pPr>
            <a:lvl4pPr marL="1076325" indent="-180975">
              <a:buClr>
                <a:schemeClr val="accent1"/>
              </a:buClr>
              <a:buFont typeface="Wingdings" pitchFamily="2" charset="2"/>
              <a:buChar char="n"/>
              <a:defRPr sz="1200"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n"/>
              <a:defRPr sz="1400" i="0"/>
            </a:lvl5pPr>
          </a:lstStyle>
          <a:p>
            <a:pPr lvl="0"/>
            <a:r>
              <a:rPr lang="de-DE" dirty="0"/>
              <a:t>Klicken Sie, um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63525" y="1268413"/>
            <a:ext cx="11665123" cy="576609"/>
          </a:xfr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de-DE" sz="1600" dirty="0" smtClean="0">
                <a:latin typeface="+mn-lt"/>
                <a:ea typeface="+mn-ea"/>
                <a:cs typeface="+mn-cs"/>
              </a:defRPr>
            </a:lvl1pPr>
          </a:lstStyle>
          <a:p>
            <a:pPr marL="0" lvl="0" indent="0" algn="just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263525" y="333376"/>
            <a:ext cx="11665123" cy="647700"/>
          </a:xfr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DE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Titel durch Klicken hinzufügen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AB8A13A-F174-4046-9149-9F64071E09F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3264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>
            <a:spLocks noGrp="1"/>
          </p:cNvSpPr>
          <p:nvPr>
            <p:ph idx="1" hasCustomPrompt="1"/>
          </p:nvPr>
        </p:nvSpPr>
        <p:spPr>
          <a:xfrm>
            <a:off x="263525" y="1268413"/>
            <a:ext cx="5761037" cy="446405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358775" indent="-358775"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</a:lstStyle>
          <a:p>
            <a:pPr lvl="0"/>
            <a:r>
              <a:rPr lang="de-DE" dirty="0"/>
              <a:t>Klicken Sie, um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1" hasCustomPrompt="1"/>
          </p:nvPr>
        </p:nvSpPr>
        <p:spPr>
          <a:xfrm>
            <a:off x="6128382" y="1268413"/>
            <a:ext cx="5761209" cy="446405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358775" indent="-358775"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</a:lstStyle>
          <a:p>
            <a:pPr lvl="0"/>
            <a:r>
              <a:rPr lang="de-DE" dirty="0"/>
              <a:t>Klicken Sie, um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A13A-F174-4046-9149-9F64071E09F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51148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>
          <a:xfrm>
            <a:off x="263525" y="5732466"/>
            <a:ext cx="647699" cy="252412"/>
          </a:xfrm>
        </p:spPr>
        <p:txBody>
          <a:bodyPr/>
          <a:lstStyle/>
          <a:p>
            <a:fld id="{DAB8A13A-F174-4046-9149-9F64071E09F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63525" y="1268413"/>
            <a:ext cx="5761038" cy="3313112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9" y="1268413"/>
            <a:ext cx="5761210" cy="3313112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167439" y="4724400"/>
            <a:ext cx="5760498" cy="1009650"/>
          </a:xfr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de-DE" sz="1600" dirty="0" smtClean="0">
                <a:solidFill>
                  <a:schemeClr val="tx2"/>
                </a:solidFill>
              </a:defRPr>
            </a:lvl1pPr>
          </a:lstStyle>
          <a:p>
            <a:pPr marL="0" lvl="0" indent="0" algn="just">
              <a:buNone/>
            </a:pPr>
            <a:r>
              <a:rPr lang="de-DE" dirty="0"/>
              <a:t>Untertitel / Beschreibung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63525" y="4724400"/>
            <a:ext cx="5761038" cy="1008066"/>
          </a:xfr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de-DE" sz="1600" baseline="0" dirty="0" smtClean="0">
                <a:solidFill>
                  <a:schemeClr val="tx2"/>
                </a:solidFill>
              </a:defRPr>
            </a:lvl1pPr>
          </a:lstStyle>
          <a:p>
            <a:pPr marL="0" lvl="0" indent="0" algn="just">
              <a:buNone/>
            </a:pPr>
            <a:r>
              <a:rPr lang="de-DE" dirty="0"/>
              <a:t>Untertitel / Beschreibung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8"/>
          </p:nvPr>
        </p:nvSpPr>
        <p:spPr>
          <a:xfrm>
            <a:off x="911225" y="5734050"/>
            <a:ext cx="9157503" cy="250828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6545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167439" y="1268413"/>
            <a:ext cx="5761210" cy="576263"/>
          </a:xfr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de-DE" sz="1600" dirty="0" smtClean="0">
                <a:solidFill>
                  <a:schemeClr val="tx2"/>
                </a:solidFill>
              </a:defRPr>
            </a:lvl1pPr>
          </a:lstStyle>
          <a:p>
            <a:pPr marL="0" lvl="0" indent="0" algn="just">
              <a:buNone/>
            </a:pPr>
            <a:r>
              <a:rPr lang="de-DE" dirty="0"/>
              <a:t>Diagrammtitel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63525" y="1268413"/>
            <a:ext cx="5761037" cy="576263"/>
          </a:xfr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de-DE" sz="1600" baseline="0" dirty="0" smtClean="0">
                <a:solidFill>
                  <a:schemeClr val="tx2"/>
                </a:solidFill>
              </a:defRPr>
            </a:lvl1pPr>
          </a:lstStyle>
          <a:p>
            <a:pPr marL="0" lvl="0" indent="0" algn="just">
              <a:buNone/>
            </a:pPr>
            <a:r>
              <a:rPr lang="de-DE" dirty="0"/>
              <a:t>Diagrammtitel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263525" y="1989139"/>
            <a:ext cx="5761038" cy="374491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358775" indent="-358775"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</a:lstStyle>
          <a:p>
            <a:pPr lvl="0"/>
            <a:r>
              <a:rPr lang="de-DE" dirty="0"/>
              <a:t>Klicken Sie, um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1" hasCustomPrompt="1"/>
          </p:nvPr>
        </p:nvSpPr>
        <p:spPr>
          <a:xfrm>
            <a:off x="6167438" y="1989140"/>
            <a:ext cx="5761207" cy="374491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358775" indent="-358775"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</a:lstStyle>
          <a:p>
            <a:pPr lvl="0"/>
            <a:r>
              <a:rPr lang="de-DE" dirty="0"/>
              <a:t>Klicken Sie, um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AB8A13A-F174-4046-9149-9F64071E09F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71657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+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2"/>
          </p:nvPr>
        </p:nvSpPr>
        <p:spPr>
          <a:xfrm>
            <a:off x="263525" y="1268413"/>
            <a:ext cx="5761037" cy="4465637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1" hasCustomPrompt="1"/>
          </p:nvPr>
        </p:nvSpPr>
        <p:spPr>
          <a:xfrm>
            <a:off x="6167439" y="1268413"/>
            <a:ext cx="5761210" cy="446563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358775" indent="-358775"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</a:lstStyle>
          <a:p>
            <a:pPr lvl="0"/>
            <a:r>
              <a:rPr lang="de-DE" dirty="0"/>
              <a:t>Klicken Sie, um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>
          <a:xfrm>
            <a:off x="263525" y="5734050"/>
            <a:ext cx="647699" cy="250828"/>
          </a:xfrm>
        </p:spPr>
        <p:txBody>
          <a:bodyPr/>
          <a:lstStyle/>
          <a:p>
            <a:fld id="{DAB8A13A-F174-4046-9149-9F64071E09F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911225" y="5734050"/>
            <a:ext cx="9157503" cy="250828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57233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m +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2"/>
          </p:nvPr>
        </p:nvSpPr>
        <p:spPr>
          <a:xfrm>
            <a:off x="263526" y="1268413"/>
            <a:ext cx="5761037" cy="4465637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1" hasCustomPrompt="1"/>
          </p:nvPr>
        </p:nvSpPr>
        <p:spPr>
          <a:xfrm>
            <a:off x="6167438" y="1989140"/>
            <a:ext cx="5761213" cy="374332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358775" indent="-358775"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</a:lstStyle>
          <a:p>
            <a:pPr lvl="0"/>
            <a:r>
              <a:rPr lang="de-DE" dirty="0"/>
              <a:t>Klicken Sie, um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6167438" y="1268413"/>
            <a:ext cx="5761209" cy="576263"/>
          </a:xfr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de-DE" sz="1600" dirty="0">
                <a:latin typeface="+mn-lt"/>
                <a:ea typeface="+mn-ea"/>
                <a:cs typeface="+mn-cs"/>
              </a:defRPr>
            </a:lvl1pPr>
          </a:lstStyle>
          <a:p>
            <a:pPr marL="0" lvl="0" indent="0" algn="just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263526" y="333376"/>
            <a:ext cx="11665122" cy="6477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de-DE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e-DE" dirty="0"/>
              <a:t>Titel durch Klicken hinzufügen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7"/>
          </p:nvPr>
        </p:nvSpPr>
        <p:spPr>
          <a:xfrm>
            <a:off x="263525" y="5734050"/>
            <a:ext cx="647699" cy="250828"/>
          </a:xfrm>
        </p:spPr>
        <p:txBody>
          <a:bodyPr/>
          <a:lstStyle/>
          <a:p>
            <a:fld id="{DAB8A13A-F174-4046-9149-9F64071E09F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8"/>
          </p:nvPr>
        </p:nvSpPr>
        <p:spPr>
          <a:xfrm>
            <a:off x="911225" y="5734049"/>
            <a:ext cx="9157503" cy="250829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348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63525" y="1988841"/>
            <a:ext cx="11665123" cy="3708698"/>
          </a:xfrm>
        </p:spPr>
        <p:txBody>
          <a:bodyPr tIns="0"/>
          <a:lstStyle>
            <a:lvl1pPr marL="358775" indent="-358775"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n"/>
              <a:defRPr sz="1800"/>
            </a:lvl1pPr>
            <a:lvl2pPr marL="628650" indent="-266700">
              <a:buClr>
                <a:schemeClr val="accent1"/>
              </a:buClr>
              <a:buFont typeface="Wingdings" pitchFamily="2" charset="2"/>
              <a:buChar char="n"/>
              <a:defRPr sz="1600"/>
            </a:lvl2pPr>
            <a:lvl3pPr marL="895350" indent="-266700">
              <a:buClr>
                <a:schemeClr val="accent1"/>
              </a:buClr>
              <a:buFont typeface="Wingdings" pitchFamily="2" charset="2"/>
              <a:buChar char="n"/>
              <a:defRPr sz="1400"/>
            </a:lvl3pPr>
            <a:lvl4pPr marL="1076325" indent="-180975">
              <a:buClr>
                <a:schemeClr val="accent1"/>
              </a:buClr>
              <a:buFont typeface="Wingdings" pitchFamily="2" charset="2"/>
              <a:buChar char="n"/>
              <a:defRPr sz="1200"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n"/>
              <a:defRPr sz="1400" i="0"/>
            </a:lvl5pPr>
          </a:lstStyle>
          <a:p>
            <a:pPr lvl="0"/>
            <a:r>
              <a:rPr lang="de-DE" dirty="0"/>
              <a:t>Klicken Sie, um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63525" y="1268413"/>
            <a:ext cx="11665123" cy="576609"/>
          </a:xfr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de-DE" sz="1600" dirty="0" smtClean="0">
                <a:latin typeface="+mn-lt"/>
                <a:ea typeface="+mn-ea"/>
                <a:cs typeface="+mn-cs"/>
              </a:defRPr>
            </a:lvl1pPr>
          </a:lstStyle>
          <a:p>
            <a:pPr marL="0" lvl="0" indent="0" algn="just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263525" y="333376"/>
            <a:ext cx="11665123" cy="647700"/>
          </a:xfr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DE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Titel durch Klicken hinzufügen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AB8A13A-F174-4046-9149-9F64071E09F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4844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63526" y="1304925"/>
            <a:ext cx="5737226" cy="287338"/>
          </a:xfr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de-DE" sz="1400" baseline="0" dirty="0" smtClean="0">
                <a:solidFill>
                  <a:schemeClr val="tx2"/>
                </a:solidFill>
              </a:defRPr>
            </a:lvl1pPr>
          </a:lstStyle>
          <a:p>
            <a:pPr marL="0" lvl="0" indent="0" algn="just">
              <a:buNone/>
            </a:pPr>
            <a:r>
              <a:rPr lang="de-DE" dirty="0"/>
              <a:t>Diagrammtitel</a:t>
            </a:r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9" hasCustomPrompt="1"/>
          </p:nvPr>
        </p:nvSpPr>
        <p:spPr>
          <a:xfrm>
            <a:off x="263525" y="3561765"/>
            <a:ext cx="5747149" cy="287338"/>
          </a:xfr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de-DE" sz="1400" baseline="0" dirty="0" smtClean="0">
                <a:solidFill>
                  <a:schemeClr val="tx2"/>
                </a:solidFill>
              </a:defRPr>
            </a:lvl1pPr>
          </a:lstStyle>
          <a:p>
            <a:pPr marL="0" lvl="0" indent="0" algn="just">
              <a:buNone/>
            </a:pPr>
            <a:r>
              <a:rPr lang="de-DE" dirty="0"/>
              <a:t>Diagrammtitel</a:t>
            </a:r>
          </a:p>
        </p:txBody>
      </p:sp>
      <p:sp>
        <p:nvSpPr>
          <p:cNvPr id="17" name="Textplatzhalt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181937" y="1304925"/>
            <a:ext cx="5736646" cy="287338"/>
          </a:xfr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de-DE" sz="1400" baseline="0" dirty="0" smtClean="0">
                <a:solidFill>
                  <a:schemeClr val="tx2"/>
                </a:solidFill>
              </a:defRPr>
            </a:lvl1pPr>
          </a:lstStyle>
          <a:p>
            <a:pPr marL="0" lvl="0" indent="0" algn="just">
              <a:buNone/>
            </a:pPr>
            <a:r>
              <a:rPr lang="de-DE" dirty="0"/>
              <a:t>Diagrammtitel</a:t>
            </a:r>
          </a:p>
        </p:txBody>
      </p:sp>
      <p:sp>
        <p:nvSpPr>
          <p:cNvPr id="19" name="Textplatzhalt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192413" y="3560907"/>
            <a:ext cx="5736646" cy="287338"/>
          </a:xfr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de-DE" sz="1400" baseline="0" dirty="0" smtClean="0">
                <a:solidFill>
                  <a:schemeClr val="tx2"/>
                </a:solidFill>
              </a:defRPr>
            </a:lvl1pPr>
          </a:lstStyle>
          <a:p>
            <a:pPr marL="0" lvl="0" indent="0" algn="just">
              <a:buNone/>
            </a:pPr>
            <a:r>
              <a:rPr lang="de-DE" dirty="0"/>
              <a:t>Diagrammtitel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quarter" idx="1"/>
          </p:nvPr>
        </p:nvSpPr>
        <p:spPr>
          <a:xfrm>
            <a:off x="263526" y="1592796"/>
            <a:ext cx="5737224" cy="183620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358775" indent="-358775"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0" name="Inhaltsplatzhalter 2"/>
          <p:cNvSpPr>
            <a:spLocks noGrp="1"/>
          </p:cNvSpPr>
          <p:nvPr>
            <p:ph sz="quarter" idx="24"/>
          </p:nvPr>
        </p:nvSpPr>
        <p:spPr>
          <a:xfrm>
            <a:off x="263526" y="3861048"/>
            <a:ext cx="5737228" cy="183649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358775" indent="-358775"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1" name="Inhaltsplatzhalter 2"/>
          <p:cNvSpPr>
            <a:spLocks noGrp="1"/>
          </p:cNvSpPr>
          <p:nvPr>
            <p:ph sz="quarter" idx="25"/>
          </p:nvPr>
        </p:nvSpPr>
        <p:spPr>
          <a:xfrm>
            <a:off x="6191252" y="3861047"/>
            <a:ext cx="5737397" cy="183649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358775" indent="-358775"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2" name="Inhaltsplatzhalter 2"/>
          <p:cNvSpPr>
            <a:spLocks noGrp="1"/>
          </p:cNvSpPr>
          <p:nvPr>
            <p:ph sz="quarter" idx="26"/>
          </p:nvPr>
        </p:nvSpPr>
        <p:spPr>
          <a:xfrm>
            <a:off x="6191251" y="1592798"/>
            <a:ext cx="5737397" cy="183620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358775" indent="-358775"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DAB8A13A-F174-4046-9149-9F64071E09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09747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nhalte + links Diagramm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335360" y="1989140"/>
            <a:ext cx="7585209" cy="3708400"/>
          </a:xfrm>
        </p:spPr>
        <p:txBody>
          <a:bodyPr lIns="0" tIns="0"/>
          <a:lstStyle>
            <a:lvl1pPr marL="358775" indent="-358775"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n"/>
              <a:defRPr sz="1800"/>
            </a:lvl1pPr>
            <a:lvl2pPr marL="628650" indent="-266700">
              <a:buClr>
                <a:schemeClr val="accent1"/>
              </a:buClr>
              <a:buFont typeface="Wingdings" pitchFamily="2" charset="2"/>
              <a:buChar char="n"/>
              <a:defRPr sz="1600"/>
            </a:lvl2pPr>
            <a:lvl3pPr marL="895350" indent="-266700">
              <a:buClr>
                <a:schemeClr val="accent1"/>
              </a:buClr>
              <a:buFont typeface="Wingdings" pitchFamily="2" charset="2"/>
              <a:buChar char="n"/>
              <a:defRPr sz="1400"/>
            </a:lvl3pPr>
            <a:lvl4pPr marL="1076325" indent="-180975">
              <a:buClr>
                <a:schemeClr val="accent1"/>
              </a:buClr>
              <a:buFont typeface="Wingdings" pitchFamily="2" charset="2"/>
              <a:buChar char="n"/>
              <a:defRPr sz="1200"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n"/>
              <a:defRPr sz="1400" i="0"/>
            </a:lvl5pPr>
          </a:lstStyle>
          <a:p>
            <a:pPr lvl="0"/>
            <a:r>
              <a:rPr lang="de-DE" dirty="0"/>
              <a:t>Klicken Sie, um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20" hasCustomPrompt="1"/>
          </p:nvPr>
        </p:nvSpPr>
        <p:spPr>
          <a:xfrm>
            <a:off x="8113184" y="1304927"/>
            <a:ext cx="3815464" cy="43926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358775" indent="-358775"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sz="1200" dirty="0" smtClean="0"/>
            </a:lvl4pPr>
          </a:lstStyle>
          <a:p>
            <a:pPr lvl="0">
              <a:spcBef>
                <a:spcPts val="0"/>
              </a:spcBef>
            </a:pPr>
            <a:r>
              <a:rPr lang="de-DE" dirty="0"/>
              <a:t>Klicken Sie, um zu bearbeiten</a:t>
            </a:r>
          </a:p>
          <a:p>
            <a:pPr marL="628650" lvl="1" indent="-266700"/>
            <a:r>
              <a:rPr lang="de-DE" dirty="0"/>
              <a:t>Zweite Ebene</a:t>
            </a:r>
          </a:p>
          <a:p>
            <a:pPr marL="895350" lvl="2" indent="-266700"/>
            <a:r>
              <a:rPr lang="de-DE" dirty="0"/>
              <a:t>Dritte Ebene</a:t>
            </a:r>
          </a:p>
          <a:p>
            <a:pPr marL="1076325" lvl="3" indent="-180975"/>
            <a:r>
              <a:rPr lang="de-DE" dirty="0"/>
              <a:t>Vierte Ebene</a:t>
            </a:r>
          </a:p>
        </p:txBody>
      </p:sp>
      <p:sp>
        <p:nvSpPr>
          <p:cNvPr id="10" name="Titel 5"/>
          <p:cNvSpPr>
            <a:spLocks noGrp="1"/>
          </p:cNvSpPr>
          <p:nvPr>
            <p:ph type="title"/>
          </p:nvPr>
        </p:nvSpPr>
        <p:spPr>
          <a:xfrm>
            <a:off x="335360" y="1299309"/>
            <a:ext cx="7585209" cy="545366"/>
          </a:xfr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de-DE" sz="1600" dirty="0">
                <a:latin typeface="+mn-lt"/>
                <a:ea typeface="+mn-ea"/>
                <a:cs typeface="+mn-cs"/>
              </a:defRPr>
            </a:lvl1pPr>
          </a:lstStyle>
          <a:p>
            <a:pPr marL="0" lvl="0" indent="0" algn="just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335360" y="333375"/>
            <a:ext cx="11593288" cy="682625"/>
          </a:xfr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DE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Titel durch Klicken hinzufügen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DAB8A13A-F174-4046-9149-9F64071E09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34740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links groß +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20"/>
          </p:nvPr>
        </p:nvSpPr>
        <p:spPr>
          <a:xfrm>
            <a:off x="263526" y="1304926"/>
            <a:ext cx="7657044" cy="4392612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21" hasCustomPrompt="1"/>
          </p:nvPr>
        </p:nvSpPr>
        <p:spPr>
          <a:xfrm>
            <a:off x="8113184" y="1304926"/>
            <a:ext cx="3815464" cy="43932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358775" indent="-358775"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sz="1200" dirty="0" smtClean="0"/>
            </a:lvl4pPr>
          </a:lstStyle>
          <a:p>
            <a:pPr lvl="0">
              <a:spcBef>
                <a:spcPts val="0"/>
              </a:spcBef>
            </a:pPr>
            <a:r>
              <a:rPr lang="de-DE" dirty="0"/>
              <a:t>Klicken Sie, um zu bearbeiten</a:t>
            </a:r>
          </a:p>
          <a:p>
            <a:pPr marL="628650" lvl="1" indent="-266700"/>
            <a:r>
              <a:rPr lang="de-DE" dirty="0"/>
              <a:t>Zweite Ebene</a:t>
            </a:r>
          </a:p>
          <a:p>
            <a:pPr marL="895350" lvl="2" indent="-266700"/>
            <a:r>
              <a:rPr lang="de-DE" dirty="0"/>
              <a:t>Dritte Ebene</a:t>
            </a:r>
          </a:p>
          <a:p>
            <a:pPr marL="1076325" lvl="3" indent="-180975"/>
            <a:r>
              <a:rPr lang="de-DE" dirty="0"/>
              <a:t>Vierte Ebene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DAB8A13A-F174-4046-9149-9F64071E09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15585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+ Bild links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20"/>
          </p:nvPr>
        </p:nvSpPr>
        <p:spPr>
          <a:xfrm>
            <a:off x="263526" y="1300698"/>
            <a:ext cx="3815294" cy="4396841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21" hasCustomPrompt="1"/>
          </p:nvPr>
        </p:nvSpPr>
        <p:spPr>
          <a:xfrm>
            <a:off x="4271432" y="1299317"/>
            <a:ext cx="7657215" cy="4398954"/>
          </a:xfrm>
        </p:spPr>
        <p:txBody>
          <a:bodyPr lIns="0" tIns="0"/>
          <a:lstStyle>
            <a:lvl1pPr marL="358775" indent="-358775"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n"/>
              <a:defRPr sz="1800"/>
            </a:lvl1pPr>
            <a:lvl2pPr marL="628650" indent="-266700">
              <a:buClr>
                <a:schemeClr val="accent1"/>
              </a:buClr>
              <a:buFont typeface="Wingdings" pitchFamily="2" charset="2"/>
              <a:buChar char="n"/>
              <a:defRPr sz="1600"/>
            </a:lvl2pPr>
            <a:lvl3pPr marL="895350" indent="-266700">
              <a:buClr>
                <a:schemeClr val="accent1"/>
              </a:buClr>
              <a:buFont typeface="Wingdings" pitchFamily="2" charset="2"/>
              <a:buChar char="n"/>
              <a:defRPr sz="1400"/>
            </a:lvl3pPr>
            <a:lvl4pPr marL="1076325" indent="-180975">
              <a:buClr>
                <a:schemeClr val="accent1"/>
              </a:buClr>
              <a:buFont typeface="Wingdings" pitchFamily="2" charset="2"/>
              <a:buChar char="n"/>
              <a:defRPr sz="1200"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n"/>
              <a:defRPr sz="1400" i="0"/>
            </a:lvl5pPr>
          </a:lstStyle>
          <a:p>
            <a:pPr lvl="0"/>
            <a:r>
              <a:rPr lang="de-DE" dirty="0"/>
              <a:t>Klicken Sie, um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DAB8A13A-F174-4046-9149-9F64071E09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23376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+  Flyer DinA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2"/>
          </p:nvPr>
        </p:nvSpPr>
        <p:spPr>
          <a:xfrm>
            <a:off x="263526" y="1304927"/>
            <a:ext cx="4296304" cy="4392613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20" hasCustomPrompt="1"/>
          </p:nvPr>
        </p:nvSpPr>
        <p:spPr>
          <a:xfrm>
            <a:off x="4751851" y="1303424"/>
            <a:ext cx="7176797" cy="4394724"/>
          </a:xfrm>
        </p:spPr>
        <p:txBody>
          <a:bodyPr lIns="0" tIns="0"/>
          <a:lstStyle>
            <a:lvl1pPr marL="358775" indent="-358775"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n"/>
              <a:defRPr sz="1800"/>
            </a:lvl1pPr>
            <a:lvl2pPr marL="628650" indent="-266700">
              <a:buClr>
                <a:schemeClr val="accent1"/>
              </a:buClr>
              <a:buFont typeface="Wingdings" pitchFamily="2" charset="2"/>
              <a:buChar char="n"/>
              <a:defRPr sz="1600"/>
            </a:lvl2pPr>
            <a:lvl3pPr marL="895350" indent="-266700">
              <a:buClr>
                <a:schemeClr val="accent1"/>
              </a:buClr>
              <a:buFont typeface="Wingdings" pitchFamily="2" charset="2"/>
              <a:buChar char="n"/>
              <a:defRPr sz="1400"/>
            </a:lvl3pPr>
            <a:lvl4pPr marL="1076325" indent="-180975">
              <a:buClr>
                <a:schemeClr val="accent1"/>
              </a:buClr>
              <a:buFont typeface="Wingdings" pitchFamily="2" charset="2"/>
              <a:buChar char="n"/>
              <a:defRPr sz="1200"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n"/>
              <a:defRPr sz="1400" i="0"/>
            </a:lvl5pPr>
          </a:lstStyle>
          <a:p>
            <a:pPr lvl="0"/>
            <a:r>
              <a:rPr lang="de-DE" dirty="0"/>
              <a:t>Klicken Sie, um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DAB8A13A-F174-4046-9149-9F64071E09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40654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m + Beschriftung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263525" y="1989139"/>
            <a:ext cx="11665121" cy="3060042"/>
          </a:xfrm>
        </p:spPr>
        <p:txBody>
          <a:bodyPr/>
          <a:lstStyle>
            <a:lvl1pPr marL="358775" indent="-358775">
              <a:defRPr/>
            </a:lvl1pPr>
          </a:lstStyle>
          <a:p>
            <a:pPr lvl="0"/>
            <a:r>
              <a:rPr lang="de-DE" dirty="0"/>
              <a:t>Diagramm einfügen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5050059"/>
            <a:ext cx="11665123" cy="647174"/>
          </a:xfrm>
        </p:spPr>
        <p:txBody>
          <a:bodyPr lIns="0" anchor="ctr"/>
          <a:lstStyle>
            <a:lvl1pPr marL="0" indent="0">
              <a:buNone/>
              <a:defRPr lang="de-DE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de-DE" dirty="0"/>
              <a:t>Erläuterung  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263525" y="333028"/>
            <a:ext cx="11665121" cy="682972"/>
          </a:xfr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DE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Titel durch Klicken hinzufügen</a:t>
            </a: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263526" y="1304926"/>
            <a:ext cx="11665122" cy="539750"/>
          </a:xfr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de-DE" sz="1600" dirty="0">
                <a:latin typeface="+mn-lt"/>
                <a:ea typeface="+mn-ea"/>
                <a:cs typeface="+mn-cs"/>
              </a:defRPr>
            </a:lvl1pPr>
          </a:lstStyle>
          <a:p>
            <a:pPr marL="0" lvl="0" indent="0" algn="just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AB8A13A-F174-4046-9149-9F64071E09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71845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263525" y="1304927"/>
            <a:ext cx="11665123" cy="4392613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AB8A13A-F174-4046-9149-9F64071E09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19346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+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263525" y="1304927"/>
            <a:ext cx="11665123" cy="3996283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20" hasCustomPrompt="1"/>
          </p:nvPr>
        </p:nvSpPr>
        <p:spPr>
          <a:xfrm>
            <a:off x="263525" y="5301166"/>
            <a:ext cx="11665122" cy="396372"/>
          </a:xfr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de-DE" sz="1600" dirty="0" smtClean="0">
                <a:solidFill>
                  <a:schemeClr val="tx2"/>
                </a:solidFill>
              </a:defRPr>
            </a:lvl1pPr>
          </a:lstStyle>
          <a:p>
            <a:pPr marL="0" lvl="0" indent="0" algn="just">
              <a:buNone/>
            </a:pPr>
            <a:r>
              <a:rPr lang="de-DE" dirty="0"/>
              <a:t>Bilduntertitel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DAB8A13A-F174-4046-9149-9F64071E09F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1116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+ Bilderläut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263525" y="1304927"/>
            <a:ext cx="11665123" cy="3744254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63525" y="5049181"/>
            <a:ext cx="11665123" cy="648359"/>
          </a:xfrm>
        </p:spPr>
        <p:txBody>
          <a:bodyPr lIns="0" anchor="ctr"/>
          <a:lstStyle>
            <a:lvl1pPr marL="0" indent="0">
              <a:buNone/>
              <a:defRPr lang="de-DE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de-DE"/>
              <a:t>Formatvorlagen des Textmasters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AB8A13A-F174-4046-9149-9F64071E09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87049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1"/>
          <p:cNvSpPr>
            <a:spLocks noGrp="1"/>
          </p:cNvSpPr>
          <p:nvPr>
            <p:ph type="pic" sz="quarter" idx="16"/>
          </p:nvPr>
        </p:nvSpPr>
        <p:spPr>
          <a:xfrm>
            <a:off x="263526" y="1304927"/>
            <a:ext cx="5737224" cy="4392613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11"/>
          <p:cNvSpPr>
            <a:spLocks noGrp="1"/>
          </p:cNvSpPr>
          <p:nvPr>
            <p:ph type="pic" sz="quarter" idx="17"/>
          </p:nvPr>
        </p:nvSpPr>
        <p:spPr>
          <a:xfrm>
            <a:off x="6191252" y="1304927"/>
            <a:ext cx="5737396" cy="4392613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AB8A13A-F174-4046-9149-9F64071E09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7326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>
            <a:spLocks noGrp="1"/>
          </p:cNvSpPr>
          <p:nvPr>
            <p:ph idx="1" hasCustomPrompt="1"/>
          </p:nvPr>
        </p:nvSpPr>
        <p:spPr>
          <a:xfrm>
            <a:off x="263525" y="1268413"/>
            <a:ext cx="5761037" cy="446405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358775" indent="-358775"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</a:lstStyle>
          <a:p>
            <a:pPr lvl="0"/>
            <a:r>
              <a:rPr lang="de-DE" dirty="0"/>
              <a:t>Klicken Sie, um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1" hasCustomPrompt="1"/>
          </p:nvPr>
        </p:nvSpPr>
        <p:spPr>
          <a:xfrm>
            <a:off x="6128382" y="1268413"/>
            <a:ext cx="5761209" cy="446405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358775" indent="-358775"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</a:lstStyle>
          <a:p>
            <a:pPr lvl="0"/>
            <a:r>
              <a:rPr lang="de-DE" dirty="0"/>
              <a:t>Klicken Sie, um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A13A-F174-4046-9149-9F64071E09F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9536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 +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1"/>
          <p:cNvSpPr>
            <a:spLocks noGrp="1"/>
          </p:cNvSpPr>
          <p:nvPr>
            <p:ph type="pic" sz="quarter" idx="16"/>
          </p:nvPr>
        </p:nvSpPr>
        <p:spPr>
          <a:xfrm>
            <a:off x="263526" y="1304927"/>
            <a:ext cx="5737224" cy="3996283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11"/>
          <p:cNvSpPr>
            <a:spLocks noGrp="1"/>
          </p:cNvSpPr>
          <p:nvPr>
            <p:ph type="pic" sz="quarter" idx="17"/>
          </p:nvPr>
        </p:nvSpPr>
        <p:spPr>
          <a:xfrm>
            <a:off x="6191252" y="1304927"/>
            <a:ext cx="5737396" cy="3996283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extplatzhalter 16"/>
          <p:cNvSpPr>
            <a:spLocks noGrp="1"/>
          </p:cNvSpPr>
          <p:nvPr>
            <p:ph type="body" sz="quarter" idx="19" hasCustomPrompt="1"/>
          </p:nvPr>
        </p:nvSpPr>
        <p:spPr>
          <a:xfrm>
            <a:off x="263526" y="5301518"/>
            <a:ext cx="5737226" cy="396023"/>
          </a:xfr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de-DE" sz="1600" dirty="0" smtClean="0">
                <a:solidFill>
                  <a:schemeClr val="tx2"/>
                </a:solidFill>
              </a:defRPr>
            </a:lvl1pPr>
          </a:lstStyle>
          <a:p>
            <a:pPr marL="0" lvl="0" indent="0" algn="just">
              <a:buNone/>
            </a:pPr>
            <a:r>
              <a:rPr lang="de-DE" dirty="0"/>
              <a:t>Bildunterschrift durch Klicken hinzufügen</a:t>
            </a:r>
          </a:p>
        </p:txBody>
      </p:sp>
      <p:sp>
        <p:nvSpPr>
          <p:cNvPr id="7" name="Textplatzhalt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6191251" y="5301546"/>
            <a:ext cx="5737396" cy="396196"/>
          </a:xfr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de-DE" sz="1600" dirty="0" smtClean="0">
                <a:solidFill>
                  <a:schemeClr val="tx2"/>
                </a:solidFill>
              </a:defRPr>
            </a:lvl1pPr>
          </a:lstStyle>
          <a:p>
            <a:pPr marL="0" lvl="0" indent="0" algn="just">
              <a:buNone/>
            </a:pPr>
            <a:r>
              <a:rPr lang="de-DE" dirty="0"/>
              <a:t>Bildunterschrift durch Klicken hinzufügen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DAB8A13A-F174-4046-9149-9F64071E09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22112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1"/>
          <p:cNvSpPr>
            <a:spLocks noGrp="1"/>
          </p:cNvSpPr>
          <p:nvPr>
            <p:ph type="pic" sz="quarter" idx="16"/>
          </p:nvPr>
        </p:nvSpPr>
        <p:spPr>
          <a:xfrm>
            <a:off x="263526" y="1304926"/>
            <a:ext cx="5736464" cy="2124524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263525" y="3573438"/>
            <a:ext cx="5737225" cy="2124101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11"/>
          <p:cNvSpPr>
            <a:spLocks noGrp="1"/>
          </p:cNvSpPr>
          <p:nvPr>
            <p:ph type="pic" sz="quarter" idx="17"/>
          </p:nvPr>
        </p:nvSpPr>
        <p:spPr>
          <a:xfrm>
            <a:off x="6191252" y="1305056"/>
            <a:ext cx="5737396" cy="2123946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11"/>
          <p:cNvSpPr>
            <a:spLocks noGrp="1"/>
          </p:cNvSpPr>
          <p:nvPr>
            <p:ph type="pic" sz="quarter" idx="18"/>
          </p:nvPr>
        </p:nvSpPr>
        <p:spPr>
          <a:xfrm>
            <a:off x="6191252" y="3573018"/>
            <a:ext cx="5737396" cy="2124499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AB8A13A-F174-4046-9149-9F64071E09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76117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ilder +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1"/>
          <p:cNvSpPr>
            <a:spLocks noGrp="1"/>
          </p:cNvSpPr>
          <p:nvPr>
            <p:ph type="pic" sz="quarter" idx="16"/>
          </p:nvPr>
        </p:nvSpPr>
        <p:spPr>
          <a:xfrm>
            <a:off x="263526" y="1304927"/>
            <a:ext cx="5737226" cy="1764035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63524" y="3068773"/>
            <a:ext cx="5737226" cy="360139"/>
          </a:xfrm>
          <a:solidFill>
            <a:schemeClr val="bg2"/>
          </a:solidFill>
        </p:spPr>
        <p:txBody>
          <a:bodyPr lIns="90000" anchor="ctr"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Bilduntertitel bearbeiten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263525" y="3573017"/>
            <a:ext cx="5737225" cy="1764196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11"/>
          <p:cNvSpPr>
            <a:spLocks noGrp="1"/>
          </p:cNvSpPr>
          <p:nvPr>
            <p:ph type="pic" sz="quarter" idx="17"/>
          </p:nvPr>
        </p:nvSpPr>
        <p:spPr>
          <a:xfrm>
            <a:off x="6191252" y="1304927"/>
            <a:ext cx="5737396" cy="1764035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11"/>
          <p:cNvSpPr>
            <a:spLocks noGrp="1"/>
          </p:cNvSpPr>
          <p:nvPr>
            <p:ph type="pic" sz="quarter" idx="18"/>
          </p:nvPr>
        </p:nvSpPr>
        <p:spPr>
          <a:xfrm>
            <a:off x="6191252" y="3573017"/>
            <a:ext cx="5737396" cy="1764196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Textplatzhalter 9"/>
          <p:cNvSpPr>
            <a:spLocks noGrp="1"/>
          </p:cNvSpPr>
          <p:nvPr>
            <p:ph type="body" sz="quarter" idx="20" hasCustomPrompt="1"/>
          </p:nvPr>
        </p:nvSpPr>
        <p:spPr>
          <a:xfrm>
            <a:off x="263524" y="5337013"/>
            <a:ext cx="5737228" cy="360140"/>
          </a:xfrm>
          <a:solidFill>
            <a:schemeClr val="bg2"/>
          </a:solidFill>
        </p:spPr>
        <p:txBody>
          <a:bodyPr lIns="90000" anchor="ctr"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Bilduntertitel bearbeiten</a:t>
            </a:r>
          </a:p>
        </p:txBody>
      </p:sp>
      <p:sp>
        <p:nvSpPr>
          <p:cNvPr id="19" name="Textplatzhalter 9"/>
          <p:cNvSpPr>
            <a:spLocks noGrp="1"/>
          </p:cNvSpPr>
          <p:nvPr>
            <p:ph type="body" sz="quarter" idx="21" hasCustomPrompt="1"/>
          </p:nvPr>
        </p:nvSpPr>
        <p:spPr>
          <a:xfrm>
            <a:off x="6191252" y="5337112"/>
            <a:ext cx="5737396" cy="360140"/>
          </a:xfrm>
          <a:solidFill>
            <a:schemeClr val="bg2"/>
          </a:solidFill>
        </p:spPr>
        <p:txBody>
          <a:bodyPr lIns="90000" anchor="ctr"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Bilduntertitel bearbeiten</a:t>
            </a:r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190498" y="3068863"/>
            <a:ext cx="5738148" cy="360139"/>
          </a:xfrm>
          <a:solidFill>
            <a:schemeClr val="bg2"/>
          </a:solidFill>
        </p:spPr>
        <p:txBody>
          <a:bodyPr lIns="90000" anchor="ctr"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Bilduntertitel bearbeiten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DAB8A13A-F174-4046-9149-9F64071E09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44508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ilder - Filmstrip 3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263525" y="1304926"/>
            <a:ext cx="11665123" cy="2844800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sz="quarter"/>
          </p:nvPr>
        </p:nvSpPr>
        <p:spPr>
          <a:xfrm>
            <a:off x="263526" y="333375"/>
            <a:ext cx="11496676" cy="6826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263525" y="4292601"/>
            <a:ext cx="3870487" cy="1404938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Bildplatzhalter 11"/>
          <p:cNvSpPr>
            <a:spLocks noGrp="1"/>
          </p:cNvSpPr>
          <p:nvPr>
            <p:ph type="pic" sz="quarter" idx="16"/>
          </p:nvPr>
        </p:nvSpPr>
        <p:spPr>
          <a:xfrm>
            <a:off x="4271434" y="4292601"/>
            <a:ext cx="3649133" cy="1404938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11"/>
          <p:cNvSpPr>
            <a:spLocks noGrp="1"/>
          </p:cNvSpPr>
          <p:nvPr>
            <p:ph type="pic" sz="quarter" idx="17"/>
          </p:nvPr>
        </p:nvSpPr>
        <p:spPr>
          <a:xfrm>
            <a:off x="8113184" y="4292603"/>
            <a:ext cx="3815464" cy="1404937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AB8A13A-F174-4046-9149-9F64071E09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55233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ilder+ Filmstrip 3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263526" y="2852739"/>
            <a:ext cx="11665122" cy="2844800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263526" y="1304927"/>
            <a:ext cx="3815294" cy="1403350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Bildplatzhalter 11"/>
          <p:cNvSpPr>
            <a:spLocks noGrp="1"/>
          </p:cNvSpPr>
          <p:nvPr>
            <p:ph type="pic" sz="quarter" idx="16"/>
          </p:nvPr>
        </p:nvSpPr>
        <p:spPr>
          <a:xfrm>
            <a:off x="4271434" y="1304927"/>
            <a:ext cx="3649133" cy="1403350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11"/>
          <p:cNvSpPr>
            <a:spLocks noGrp="1"/>
          </p:cNvSpPr>
          <p:nvPr>
            <p:ph type="pic" sz="quarter" idx="17"/>
          </p:nvPr>
        </p:nvSpPr>
        <p:spPr>
          <a:xfrm>
            <a:off x="8113184" y="1304927"/>
            <a:ext cx="3815463" cy="1403350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AB8A13A-F174-4046-9149-9F64071E09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05001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ilder + Filmstrip 3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4271437" y="1304927"/>
            <a:ext cx="7657211" cy="4392613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263526" y="4292601"/>
            <a:ext cx="3815294" cy="1404938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Bildplatzhalter 11"/>
          <p:cNvSpPr>
            <a:spLocks noGrp="1"/>
          </p:cNvSpPr>
          <p:nvPr>
            <p:ph type="pic" sz="quarter" idx="16"/>
          </p:nvPr>
        </p:nvSpPr>
        <p:spPr>
          <a:xfrm>
            <a:off x="263526" y="2852739"/>
            <a:ext cx="3815294" cy="1296988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11"/>
          <p:cNvSpPr>
            <a:spLocks noGrp="1"/>
          </p:cNvSpPr>
          <p:nvPr>
            <p:ph type="pic" sz="quarter" idx="17"/>
          </p:nvPr>
        </p:nvSpPr>
        <p:spPr>
          <a:xfrm>
            <a:off x="263526" y="1304927"/>
            <a:ext cx="3815294" cy="1403350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AB8A13A-F174-4046-9149-9F64071E09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6803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- Referent + Standardbil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0" y="0"/>
            <a:ext cx="12192000" cy="198913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>
              <a:solidFill>
                <a:schemeClr val="tx2"/>
              </a:solidFill>
            </a:endParaRPr>
          </a:p>
        </p:txBody>
      </p:sp>
      <p:sp>
        <p:nvSpPr>
          <p:cNvPr id="48436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360" y="333375"/>
            <a:ext cx="11593288" cy="682626"/>
          </a:xfrm>
        </p:spPr>
        <p:txBody>
          <a:bodyPr/>
          <a:lstStyle>
            <a:lvl1pPr marL="0" indent="0"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5360" y="1016000"/>
            <a:ext cx="11593288" cy="432780"/>
          </a:xfrm>
        </p:spPr>
        <p:txBody>
          <a:bodyPr bIns="0" anchor="b" anchorCtr="0"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Name des Referenten, etc.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1448780"/>
            <a:ext cx="11593288" cy="395896"/>
          </a:xfrm>
        </p:spPr>
        <p:txBody>
          <a:bodyPr tIns="0"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Position, etc.</a:t>
            </a:r>
          </a:p>
        </p:txBody>
      </p:sp>
    </p:spTree>
    <p:extLst>
      <p:ext uri="{BB962C8B-B14F-4D97-AF65-F5344CB8AC3E}">
        <p14:creationId xmlns:p14="http://schemas.microsoft.com/office/powerpoint/2010/main" val="6628678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folie - Referent + Standardbil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0" y="0"/>
            <a:ext cx="12192000" cy="198913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>
              <a:solidFill>
                <a:schemeClr val="tx2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360" y="333375"/>
            <a:ext cx="11593288" cy="1511300"/>
          </a:xfrm>
        </p:spPr>
        <p:txBody>
          <a:bodyPr/>
          <a:lstStyle>
            <a:lvl1pPr marL="0" indent="0"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6502612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folie - Standardbil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auto">
          <a:xfrm>
            <a:off x="0" y="0"/>
            <a:ext cx="12192000" cy="198884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sz="1800" b="0" dirty="0">
              <a:solidFill>
                <a:schemeClr val="tx2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35360" y="321122"/>
            <a:ext cx="3743458" cy="299569"/>
          </a:xfrm>
          <a:prstGeom prst="rect">
            <a:avLst/>
          </a:prstGeom>
          <a:noFill/>
        </p:spPr>
        <p:txBody>
          <a:bodyPr wrap="square" lIns="0" rtlCol="0" anchor="ctr">
            <a:no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sz="1200" b="0" dirty="0">
                <a:solidFill>
                  <a:schemeClr val="tx2"/>
                </a:solidFill>
                <a:latin typeface="Arial" charset="0"/>
              </a:rPr>
              <a:t>Ihr Ansprechpartner: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35360" y="622674"/>
            <a:ext cx="11593288" cy="1222003"/>
          </a:xfrm>
          <a:solidFill>
            <a:schemeClr val="bg1"/>
          </a:solidFill>
        </p:spPr>
        <p:txBody>
          <a:bodyPr lIns="0"/>
          <a:lstStyle>
            <a:lvl1pPr marL="0" indent="0"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(Kontaktdaten eingeben)</a:t>
            </a:r>
          </a:p>
        </p:txBody>
      </p:sp>
    </p:spTree>
    <p:extLst>
      <p:ext uri="{BB962C8B-B14F-4D97-AF65-F5344CB8AC3E}">
        <p14:creationId xmlns:p14="http://schemas.microsoft.com/office/powerpoint/2010/main" val="2874428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folie - Standardbil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0"/>
            <a:ext cx="12192000" cy="198884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sz="1800" b="0" dirty="0">
              <a:solidFill>
                <a:schemeClr val="tx2"/>
              </a:solidFill>
            </a:endParaRPr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35360" y="333376"/>
            <a:ext cx="11593288" cy="1511301"/>
          </a:xfrm>
          <a:solidFill>
            <a:schemeClr val="bg1"/>
          </a:solidFill>
        </p:spPr>
        <p:txBody>
          <a:bodyPr lIns="0" anchor="b"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de-DE" dirty="0"/>
              <a:t>Schlusswort</a:t>
            </a:r>
          </a:p>
        </p:txBody>
      </p:sp>
    </p:spTree>
    <p:extLst>
      <p:ext uri="{BB962C8B-B14F-4D97-AF65-F5344CB8AC3E}">
        <p14:creationId xmlns:p14="http://schemas.microsoft.com/office/powerpoint/2010/main" val="1119410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>
          <a:xfrm>
            <a:off x="263525" y="5732466"/>
            <a:ext cx="647699" cy="252412"/>
          </a:xfrm>
        </p:spPr>
        <p:txBody>
          <a:bodyPr/>
          <a:lstStyle/>
          <a:p>
            <a:fld id="{DAB8A13A-F174-4046-9149-9F64071E09F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63525" y="1268413"/>
            <a:ext cx="5761038" cy="3313112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9" y="1268413"/>
            <a:ext cx="5761210" cy="3313112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167439" y="4724400"/>
            <a:ext cx="5760498" cy="1009650"/>
          </a:xfr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de-DE" sz="1600" dirty="0" smtClean="0">
                <a:solidFill>
                  <a:schemeClr val="tx2"/>
                </a:solidFill>
              </a:defRPr>
            </a:lvl1pPr>
          </a:lstStyle>
          <a:p>
            <a:pPr marL="0" lvl="0" indent="0" algn="just">
              <a:buNone/>
            </a:pPr>
            <a:r>
              <a:rPr lang="de-DE" dirty="0"/>
              <a:t>Untertitel / Beschreibung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63525" y="4724400"/>
            <a:ext cx="5761038" cy="1008066"/>
          </a:xfr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de-DE" sz="1600" baseline="0" dirty="0" smtClean="0">
                <a:solidFill>
                  <a:schemeClr val="tx2"/>
                </a:solidFill>
              </a:defRPr>
            </a:lvl1pPr>
          </a:lstStyle>
          <a:p>
            <a:pPr marL="0" lvl="0" indent="0" algn="just">
              <a:buNone/>
            </a:pPr>
            <a:r>
              <a:rPr lang="de-DE" dirty="0"/>
              <a:t>Untertitel / Beschreibung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8"/>
          </p:nvPr>
        </p:nvSpPr>
        <p:spPr>
          <a:xfrm>
            <a:off x="911225" y="5734050"/>
            <a:ext cx="9157503" cy="250828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7373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aster - 2*2 4*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erade Verbindung 16"/>
          <p:cNvCxnSpPr/>
          <p:nvPr/>
        </p:nvCxnSpPr>
        <p:spPr bwMode="auto">
          <a:xfrm>
            <a:off x="-48853" y="1304926"/>
            <a:ext cx="12229504" cy="0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Gerade Verbindung 17"/>
          <p:cNvCxnSpPr/>
          <p:nvPr/>
        </p:nvCxnSpPr>
        <p:spPr bwMode="auto">
          <a:xfrm>
            <a:off x="677" y="3428538"/>
            <a:ext cx="12192000" cy="0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" name="Gerade Verbindung 20"/>
          <p:cNvCxnSpPr/>
          <p:nvPr/>
        </p:nvCxnSpPr>
        <p:spPr bwMode="auto">
          <a:xfrm>
            <a:off x="-37504" y="3573463"/>
            <a:ext cx="12229504" cy="0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7" name="Gerade Verbindung 26"/>
          <p:cNvCxnSpPr/>
          <p:nvPr/>
        </p:nvCxnSpPr>
        <p:spPr bwMode="auto">
          <a:xfrm>
            <a:off x="-65912" y="333376"/>
            <a:ext cx="12192000" cy="0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1" name="Gerade Verbindung 30"/>
          <p:cNvCxnSpPr/>
          <p:nvPr/>
        </p:nvCxnSpPr>
        <p:spPr bwMode="auto">
          <a:xfrm>
            <a:off x="5999989" y="-27384"/>
            <a:ext cx="0" cy="7272808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3" name="Gerade Verbindung 32"/>
          <p:cNvCxnSpPr/>
          <p:nvPr/>
        </p:nvCxnSpPr>
        <p:spPr bwMode="auto">
          <a:xfrm>
            <a:off x="-14816" y="1016732"/>
            <a:ext cx="12192000" cy="0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6" name="Gerade Verbindung 35"/>
          <p:cNvCxnSpPr/>
          <p:nvPr/>
        </p:nvCxnSpPr>
        <p:spPr bwMode="auto">
          <a:xfrm>
            <a:off x="-67605" y="5697252"/>
            <a:ext cx="12229504" cy="0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3" name="Gerade Verbindung 12"/>
          <p:cNvCxnSpPr/>
          <p:nvPr/>
        </p:nvCxnSpPr>
        <p:spPr bwMode="auto">
          <a:xfrm>
            <a:off x="6176435" y="-62941"/>
            <a:ext cx="0" cy="7272808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" name="Gerade Verbindung 37"/>
          <p:cNvCxnSpPr/>
          <p:nvPr/>
        </p:nvCxnSpPr>
        <p:spPr bwMode="auto">
          <a:xfrm>
            <a:off x="-677" y="1304764"/>
            <a:ext cx="12229504" cy="0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9" name="Gerade Verbindung 38"/>
          <p:cNvCxnSpPr/>
          <p:nvPr/>
        </p:nvCxnSpPr>
        <p:spPr bwMode="auto">
          <a:xfrm>
            <a:off x="-677" y="5697252"/>
            <a:ext cx="12229504" cy="0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0" name="Gerade Verbindung 39"/>
          <p:cNvCxnSpPr/>
          <p:nvPr/>
        </p:nvCxnSpPr>
        <p:spPr bwMode="auto">
          <a:xfrm>
            <a:off x="335360" y="-62941"/>
            <a:ext cx="0" cy="7272808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" name="Gerade Verbindung 40"/>
          <p:cNvCxnSpPr/>
          <p:nvPr/>
        </p:nvCxnSpPr>
        <p:spPr bwMode="auto">
          <a:xfrm>
            <a:off x="11928648" y="0"/>
            <a:ext cx="0" cy="7272808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" name="Gerade Verbindung 4"/>
          <p:cNvCxnSpPr/>
          <p:nvPr/>
        </p:nvCxnSpPr>
        <p:spPr bwMode="auto">
          <a:xfrm>
            <a:off x="-14816" y="2457450"/>
            <a:ext cx="12206816" cy="0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" name="Gerade Verbindung 6"/>
          <p:cNvCxnSpPr/>
          <p:nvPr/>
        </p:nvCxnSpPr>
        <p:spPr bwMode="auto">
          <a:xfrm>
            <a:off x="-14816" y="4581525"/>
            <a:ext cx="12207493" cy="0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/>
        </p:nvCxnSpPr>
        <p:spPr bwMode="auto">
          <a:xfrm>
            <a:off x="0" y="4724400"/>
            <a:ext cx="12192000" cy="0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" name="Gerade Verbindung 11"/>
          <p:cNvCxnSpPr/>
          <p:nvPr/>
        </p:nvCxnSpPr>
        <p:spPr bwMode="auto">
          <a:xfrm>
            <a:off x="3119967" y="0"/>
            <a:ext cx="0" cy="6858000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" name="Gerade Verbindung 14"/>
          <p:cNvCxnSpPr/>
          <p:nvPr/>
        </p:nvCxnSpPr>
        <p:spPr bwMode="auto">
          <a:xfrm>
            <a:off x="3312584" y="0"/>
            <a:ext cx="0" cy="6858000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" name="Gerade Verbindung 18"/>
          <p:cNvCxnSpPr/>
          <p:nvPr/>
        </p:nvCxnSpPr>
        <p:spPr bwMode="auto">
          <a:xfrm>
            <a:off x="8879417" y="0"/>
            <a:ext cx="0" cy="6858000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" name="Gerade Verbindung 21"/>
          <p:cNvCxnSpPr/>
          <p:nvPr/>
        </p:nvCxnSpPr>
        <p:spPr bwMode="auto">
          <a:xfrm>
            <a:off x="9072033" y="0"/>
            <a:ext cx="0" cy="6858000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" name="Gerade Verbindung 23"/>
          <p:cNvCxnSpPr/>
          <p:nvPr/>
        </p:nvCxnSpPr>
        <p:spPr bwMode="auto">
          <a:xfrm>
            <a:off x="-14816" y="2312988"/>
            <a:ext cx="12192000" cy="0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788585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aster - 3*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erade Verbindung 16"/>
          <p:cNvCxnSpPr/>
          <p:nvPr/>
        </p:nvCxnSpPr>
        <p:spPr bwMode="auto">
          <a:xfrm>
            <a:off x="-48853" y="1304926"/>
            <a:ext cx="12229504" cy="0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7" name="Gerade Verbindung 26"/>
          <p:cNvCxnSpPr/>
          <p:nvPr/>
        </p:nvCxnSpPr>
        <p:spPr bwMode="auto">
          <a:xfrm>
            <a:off x="-65912" y="333376"/>
            <a:ext cx="12192000" cy="0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3" name="Gerade Verbindung 32"/>
          <p:cNvCxnSpPr/>
          <p:nvPr/>
        </p:nvCxnSpPr>
        <p:spPr bwMode="auto">
          <a:xfrm>
            <a:off x="-14816" y="1016732"/>
            <a:ext cx="12192000" cy="0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6" name="Gerade Verbindung 35"/>
          <p:cNvCxnSpPr/>
          <p:nvPr/>
        </p:nvCxnSpPr>
        <p:spPr bwMode="auto">
          <a:xfrm>
            <a:off x="-67605" y="5697252"/>
            <a:ext cx="12229504" cy="0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6" name="Gerade Verbindung 55"/>
          <p:cNvCxnSpPr/>
          <p:nvPr/>
        </p:nvCxnSpPr>
        <p:spPr bwMode="auto">
          <a:xfrm>
            <a:off x="4079720" y="-27384"/>
            <a:ext cx="0" cy="7272808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9" name="Gerade Verbindung 58"/>
          <p:cNvCxnSpPr/>
          <p:nvPr/>
        </p:nvCxnSpPr>
        <p:spPr bwMode="auto">
          <a:xfrm>
            <a:off x="8113184" y="-135966"/>
            <a:ext cx="0" cy="7272808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0" name="Gerade Verbindung 59"/>
          <p:cNvCxnSpPr/>
          <p:nvPr/>
        </p:nvCxnSpPr>
        <p:spPr bwMode="auto">
          <a:xfrm>
            <a:off x="7915037" y="-27384"/>
            <a:ext cx="0" cy="7272808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9" name="Gerade Verbindung 68"/>
          <p:cNvCxnSpPr/>
          <p:nvPr/>
        </p:nvCxnSpPr>
        <p:spPr bwMode="auto">
          <a:xfrm>
            <a:off x="-36827" y="2852728"/>
            <a:ext cx="12229504" cy="0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0" name="Gerade Verbindung 69"/>
          <p:cNvCxnSpPr/>
          <p:nvPr/>
        </p:nvCxnSpPr>
        <p:spPr bwMode="auto">
          <a:xfrm>
            <a:off x="-677" y="2708920"/>
            <a:ext cx="12229504" cy="0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1" name="Gerade Verbindung 70"/>
          <p:cNvCxnSpPr/>
          <p:nvPr/>
        </p:nvCxnSpPr>
        <p:spPr bwMode="auto">
          <a:xfrm>
            <a:off x="-48853" y="4293120"/>
            <a:ext cx="12229504" cy="0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2" name="Gerade Verbindung 71"/>
          <p:cNvCxnSpPr/>
          <p:nvPr/>
        </p:nvCxnSpPr>
        <p:spPr bwMode="auto">
          <a:xfrm>
            <a:off x="-36827" y="4149080"/>
            <a:ext cx="12229504" cy="0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" name="Gerade Verbindung 37"/>
          <p:cNvCxnSpPr/>
          <p:nvPr/>
        </p:nvCxnSpPr>
        <p:spPr bwMode="auto">
          <a:xfrm>
            <a:off x="-677" y="1304764"/>
            <a:ext cx="12229504" cy="0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9" name="Gerade Verbindung 38"/>
          <p:cNvCxnSpPr/>
          <p:nvPr/>
        </p:nvCxnSpPr>
        <p:spPr bwMode="auto">
          <a:xfrm>
            <a:off x="-677" y="5697252"/>
            <a:ext cx="12229504" cy="0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0" name="Gerade Verbindung 39"/>
          <p:cNvCxnSpPr/>
          <p:nvPr/>
        </p:nvCxnSpPr>
        <p:spPr bwMode="auto">
          <a:xfrm>
            <a:off x="335360" y="-73170"/>
            <a:ext cx="0" cy="7272808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" name="Gerade Verbindung 40"/>
          <p:cNvCxnSpPr/>
          <p:nvPr/>
        </p:nvCxnSpPr>
        <p:spPr bwMode="auto">
          <a:xfrm>
            <a:off x="11928648" y="-27384"/>
            <a:ext cx="0" cy="7272808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>
            <a:off x="4271433" y="-27384"/>
            <a:ext cx="0" cy="7200800"/>
          </a:xfrm>
          <a:prstGeom prst="line">
            <a:avLst/>
          </a:prstGeom>
          <a:solidFill>
            <a:srgbClr val="F3B0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946520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lfsfolie Raster - 1*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/>
          <p:cNvSpPr/>
          <p:nvPr/>
        </p:nvSpPr>
        <p:spPr bwMode="auto">
          <a:xfrm>
            <a:off x="335267" y="1304926"/>
            <a:ext cx="11593381" cy="4392612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5" name="Titel 3"/>
          <p:cNvSpPr>
            <a:spLocks noGrp="1"/>
          </p:cNvSpPr>
          <p:nvPr>
            <p:ph type="title" sz="quarter"/>
          </p:nvPr>
        </p:nvSpPr>
        <p:spPr>
          <a:xfrm>
            <a:off x="335360" y="333375"/>
            <a:ext cx="11593288" cy="6826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46368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lfsfolie Raster - 2*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/>
          <p:cNvSpPr/>
          <p:nvPr/>
        </p:nvSpPr>
        <p:spPr bwMode="auto">
          <a:xfrm>
            <a:off x="335361" y="1304926"/>
            <a:ext cx="5665394" cy="4392612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7" name="Rechteck 6"/>
          <p:cNvSpPr/>
          <p:nvPr/>
        </p:nvSpPr>
        <p:spPr bwMode="auto">
          <a:xfrm>
            <a:off x="6191251" y="1304926"/>
            <a:ext cx="5737397" cy="4392612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8" name="Titel 3"/>
          <p:cNvSpPr>
            <a:spLocks noGrp="1"/>
          </p:cNvSpPr>
          <p:nvPr>
            <p:ph type="title" sz="quarter" hasCustomPrompt="1"/>
          </p:nvPr>
        </p:nvSpPr>
        <p:spPr>
          <a:xfrm>
            <a:off x="335362" y="333375"/>
            <a:ext cx="11593286" cy="6826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2-spaltiges symmetrisches Layout</a:t>
            </a:r>
          </a:p>
        </p:txBody>
      </p:sp>
    </p:spTree>
    <p:extLst>
      <p:ext uri="{BB962C8B-B14F-4D97-AF65-F5344CB8AC3E}">
        <p14:creationId xmlns:p14="http://schemas.microsoft.com/office/powerpoint/2010/main" val="30147226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Hilfsfolie R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/>
          <p:cNvSpPr/>
          <p:nvPr/>
        </p:nvSpPr>
        <p:spPr bwMode="auto">
          <a:xfrm>
            <a:off x="335360" y="1304926"/>
            <a:ext cx="3743461" cy="4392612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7" name="Rechteck 6"/>
          <p:cNvSpPr/>
          <p:nvPr/>
        </p:nvSpPr>
        <p:spPr bwMode="auto">
          <a:xfrm>
            <a:off x="4271436" y="1304926"/>
            <a:ext cx="7657211" cy="4392612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8" name="Titel 3"/>
          <p:cNvSpPr>
            <a:spLocks noGrp="1"/>
          </p:cNvSpPr>
          <p:nvPr>
            <p:ph type="title" sz="quarter" hasCustomPrompt="1"/>
          </p:nvPr>
        </p:nvSpPr>
        <p:spPr>
          <a:xfrm>
            <a:off x="335360" y="333375"/>
            <a:ext cx="11593287" cy="6826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2-spaltiges asymmetrisches Layout</a:t>
            </a:r>
          </a:p>
        </p:txBody>
      </p:sp>
    </p:spTree>
    <p:extLst>
      <p:ext uri="{BB962C8B-B14F-4D97-AF65-F5344CB8AC3E}">
        <p14:creationId xmlns:p14="http://schemas.microsoft.com/office/powerpoint/2010/main" val="15300783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lfsfolie Raster - 2*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/>
          <p:cNvSpPr/>
          <p:nvPr/>
        </p:nvSpPr>
        <p:spPr bwMode="auto">
          <a:xfrm>
            <a:off x="335361" y="1304927"/>
            <a:ext cx="5665394" cy="2124073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7" name="Rechteck 6"/>
          <p:cNvSpPr/>
          <p:nvPr/>
        </p:nvSpPr>
        <p:spPr bwMode="auto">
          <a:xfrm>
            <a:off x="6191251" y="1304925"/>
            <a:ext cx="5737397" cy="2124074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5" name="Rechteck 4"/>
          <p:cNvSpPr/>
          <p:nvPr/>
        </p:nvSpPr>
        <p:spPr bwMode="auto">
          <a:xfrm>
            <a:off x="335449" y="3560792"/>
            <a:ext cx="5665394" cy="2124076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6" name="Rechteck 5"/>
          <p:cNvSpPr/>
          <p:nvPr/>
        </p:nvSpPr>
        <p:spPr bwMode="auto">
          <a:xfrm>
            <a:off x="6191251" y="3560792"/>
            <a:ext cx="5744182" cy="2124076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8" name="Titel 3"/>
          <p:cNvSpPr>
            <a:spLocks noGrp="1"/>
          </p:cNvSpPr>
          <p:nvPr>
            <p:ph type="title" sz="quarter" hasCustomPrompt="1"/>
          </p:nvPr>
        </p:nvSpPr>
        <p:spPr>
          <a:xfrm>
            <a:off x="335362" y="333375"/>
            <a:ext cx="11593286" cy="6826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2-spaltiges und 2-zeiliges Layout</a:t>
            </a:r>
          </a:p>
        </p:txBody>
      </p:sp>
    </p:spTree>
    <p:extLst>
      <p:ext uri="{BB962C8B-B14F-4D97-AF65-F5344CB8AC3E}">
        <p14:creationId xmlns:p14="http://schemas.microsoft.com/office/powerpoint/2010/main" val="21756116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lfsfolie Raster - 3*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/>
          <p:cNvSpPr/>
          <p:nvPr/>
        </p:nvSpPr>
        <p:spPr bwMode="auto">
          <a:xfrm>
            <a:off x="4271437" y="1304765"/>
            <a:ext cx="3647017" cy="140335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28" name="Rechteck 27"/>
          <p:cNvSpPr/>
          <p:nvPr/>
        </p:nvSpPr>
        <p:spPr bwMode="auto">
          <a:xfrm>
            <a:off x="4271436" y="2852738"/>
            <a:ext cx="3647017" cy="1296826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30" name="Rechteck 29"/>
          <p:cNvSpPr/>
          <p:nvPr/>
        </p:nvSpPr>
        <p:spPr bwMode="auto">
          <a:xfrm>
            <a:off x="4271437" y="4292601"/>
            <a:ext cx="3647016" cy="1404938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32" name="Rechteck 31"/>
          <p:cNvSpPr/>
          <p:nvPr/>
        </p:nvSpPr>
        <p:spPr bwMode="auto">
          <a:xfrm>
            <a:off x="340632" y="1304927"/>
            <a:ext cx="3738185" cy="140335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34" name="Rechteck 33"/>
          <p:cNvSpPr/>
          <p:nvPr/>
        </p:nvSpPr>
        <p:spPr bwMode="auto">
          <a:xfrm>
            <a:off x="340763" y="2852899"/>
            <a:ext cx="3732784" cy="1296826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35" name="Rechteck 34"/>
          <p:cNvSpPr/>
          <p:nvPr/>
        </p:nvSpPr>
        <p:spPr bwMode="auto">
          <a:xfrm>
            <a:off x="335361" y="4292761"/>
            <a:ext cx="3738186" cy="1404938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37" name="Rechteck 36"/>
          <p:cNvSpPr/>
          <p:nvPr/>
        </p:nvSpPr>
        <p:spPr bwMode="auto">
          <a:xfrm>
            <a:off x="8113186" y="1304927"/>
            <a:ext cx="3815462" cy="140335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42" name="Rechteck 41"/>
          <p:cNvSpPr/>
          <p:nvPr/>
        </p:nvSpPr>
        <p:spPr bwMode="auto">
          <a:xfrm>
            <a:off x="8113185" y="2852899"/>
            <a:ext cx="3815462" cy="1296826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43" name="Rechteck 42"/>
          <p:cNvSpPr/>
          <p:nvPr/>
        </p:nvSpPr>
        <p:spPr bwMode="auto">
          <a:xfrm>
            <a:off x="8107914" y="4292761"/>
            <a:ext cx="3815462" cy="1404938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12" name="Titel 3"/>
          <p:cNvSpPr>
            <a:spLocks noGrp="1"/>
          </p:cNvSpPr>
          <p:nvPr>
            <p:ph type="title" sz="quarter" hasCustomPrompt="1"/>
          </p:nvPr>
        </p:nvSpPr>
        <p:spPr>
          <a:xfrm>
            <a:off x="335360" y="332656"/>
            <a:ext cx="11593288" cy="6826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3-spaltiges und 3-zeiliges Layout</a:t>
            </a:r>
          </a:p>
        </p:txBody>
      </p:sp>
    </p:spTree>
    <p:extLst>
      <p:ext uri="{BB962C8B-B14F-4D97-AF65-F5344CB8AC3E}">
        <p14:creationId xmlns:p14="http://schemas.microsoft.com/office/powerpoint/2010/main" val="2008102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lfsfolie Raster - 4*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/>
          <p:cNvSpPr/>
          <p:nvPr/>
        </p:nvSpPr>
        <p:spPr bwMode="auto">
          <a:xfrm>
            <a:off x="335638" y="1304926"/>
            <a:ext cx="2784031" cy="1008062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44" name="Rechteck 43"/>
          <p:cNvSpPr/>
          <p:nvPr/>
        </p:nvSpPr>
        <p:spPr bwMode="auto">
          <a:xfrm>
            <a:off x="3303291" y="1304926"/>
            <a:ext cx="2687960" cy="1008064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46" name="Rechteck 45"/>
          <p:cNvSpPr/>
          <p:nvPr/>
        </p:nvSpPr>
        <p:spPr bwMode="auto">
          <a:xfrm>
            <a:off x="6194452" y="1304926"/>
            <a:ext cx="2687960" cy="1008064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48" name="Rechteck 47"/>
          <p:cNvSpPr/>
          <p:nvPr/>
        </p:nvSpPr>
        <p:spPr bwMode="auto">
          <a:xfrm>
            <a:off x="9066032" y="1304925"/>
            <a:ext cx="2862615" cy="1008064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50" name="Rechteck 49"/>
          <p:cNvSpPr/>
          <p:nvPr/>
        </p:nvSpPr>
        <p:spPr bwMode="auto">
          <a:xfrm>
            <a:off x="335729" y="2457055"/>
            <a:ext cx="2784031" cy="971946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51" name="Rechteck 50"/>
          <p:cNvSpPr/>
          <p:nvPr/>
        </p:nvSpPr>
        <p:spPr bwMode="auto">
          <a:xfrm>
            <a:off x="3303292" y="2452641"/>
            <a:ext cx="2687960" cy="97636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52" name="Rechteck 51"/>
          <p:cNvSpPr/>
          <p:nvPr/>
        </p:nvSpPr>
        <p:spPr bwMode="auto">
          <a:xfrm>
            <a:off x="6194453" y="2452641"/>
            <a:ext cx="2687960" cy="97636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53" name="Rechteck 52"/>
          <p:cNvSpPr/>
          <p:nvPr/>
        </p:nvSpPr>
        <p:spPr bwMode="auto">
          <a:xfrm>
            <a:off x="9066034" y="2452640"/>
            <a:ext cx="2862615" cy="97636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54" name="Rechteck 53"/>
          <p:cNvSpPr/>
          <p:nvPr/>
        </p:nvSpPr>
        <p:spPr bwMode="auto">
          <a:xfrm>
            <a:off x="335269" y="3573465"/>
            <a:ext cx="2784031" cy="1008062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55" name="Rechteck 54"/>
          <p:cNvSpPr/>
          <p:nvPr/>
        </p:nvSpPr>
        <p:spPr bwMode="auto">
          <a:xfrm>
            <a:off x="3302921" y="3573464"/>
            <a:ext cx="2687960" cy="1008064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58" name="Rechteck 57"/>
          <p:cNvSpPr/>
          <p:nvPr/>
        </p:nvSpPr>
        <p:spPr bwMode="auto">
          <a:xfrm>
            <a:off x="6194083" y="3573464"/>
            <a:ext cx="2687960" cy="1008064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61" name="Rechteck 60"/>
          <p:cNvSpPr/>
          <p:nvPr/>
        </p:nvSpPr>
        <p:spPr bwMode="auto">
          <a:xfrm>
            <a:off x="9065663" y="3573462"/>
            <a:ext cx="2862615" cy="1008064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62" name="Rechteck 61"/>
          <p:cNvSpPr/>
          <p:nvPr/>
        </p:nvSpPr>
        <p:spPr bwMode="auto">
          <a:xfrm>
            <a:off x="335360" y="4725592"/>
            <a:ext cx="2784031" cy="971946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63" name="Rechteck 62"/>
          <p:cNvSpPr/>
          <p:nvPr/>
        </p:nvSpPr>
        <p:spPr bwMode="auto">
          <a:xfrm>
            <a:off x="3302923" y="4721178"/>
            <a:ext cx="2687960" cy="97636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64" name="Rechteck 63"/>
          <p:cNvSpPr/>
          <p:nvPr/>
        </p:nvSpPr>
        <p:spPr bwMode="auto">
          <a:xfrm>
            <a:off x="6194084" y="4721178"/>
            <a:ext cx="2687960" cy="97636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65" name="Rechteck 64"/>
          <p:cNvSpPr/>
          <p:nvPr/>
        </p:nvSpPr>
        <p:spPr bwMode="auto">
          <a:xfrm>
            <a:off x="9065664" y="4721177"/>
            <a:ext cx="2862615" cy="97636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66" name="Titel 3"/>
          <p:cNvSpPr>
            <a:spLocks noGrp="1"/>
          </p:cNvSpPr>
          <p:nvPr>
            <p:ph type="title" sz="quarter" hasCustomPrompt="1"/>
          </p:nvPr>
        </p:nvSpPr>
        <p:spPr>
          <a:xfrm>
            <a:off x="335360" y="333375"/>
            <a:ext cx="11592918" cy="6826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4-spaltiges und 4-zeiliges Layout</a:t>
            </a:r>
          </a:p>
        </p:txBody>
      </p:sp>
    </p:spTree>
    <p:extLst>
      <p:ext uri="{BB962C8B-B14F-4D97-AF65-F5344CB8AC3E}">
        <p14:creationId xmlns:p14="http://schemas.microsoft.com/office/powerpoint/2010/main" val="22444885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 mit Referent_eigen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auto">
          <a:xfrm>
            <a:off x="0" y="0"/>
            <a:ext cx="12192000" cy="198913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48436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1" y="333377"/>
            <a:ext cx="11328400" cy="682625"/>
          </a:xfrm>
        </p:spPr>
        <p:txBody>
          <a:bodyPr/>
          <a:lstStyle>
            <a:lvl1pPr marL="0" indent="0">
              <a:defRPr sz="2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1" y="1016000"/>
            <a:ext cx="11328400" cy="4333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>
            <a:lvl1pPr>
              <a:defRPr lang="de-DE" baseline="0" dirty="0" smtClean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de-DE" dirty="0"/>
              <a:t>Name des Referenten, etc.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1449391"/>
            <a:ext cx="11328400" cy="39528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de-DE" sz="16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de-DE" dirty="0"/>
              <a:t>Position, etc.</a:t>
            </a:r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989139"/>
            <a:ext cx="12192000" cy="4868862"/>
          </a:xfrm>
        </p:spPr>
        <p:txBody>
          <a:bodyPr/>
          <a:lstStyle>
            <a:lvl1pPr marL="361942" marR="0" indent="-361942" algn="just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itchFamily="2" charset="2"/>
              <a:buChar char="n"/>
              <a:tabLst/>
              <a:defRPr sz="1600"/>
            </a:lvl1pPr>
          </a:lstStyle>
          <a:p>
            <a:r>
              <a:rPr lang="de-DE" dirty="0"/>
              <a:t>Titel und Schlussfolien sind in Folienbibliothek zu finden:  http://intranet/wiki/Titelfolien/ - Der Abbinder ist zwingend einzufügen, dieser ist ebenfalls in der o.g. Folienbibliothek zu finden.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1913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167439" y="1268413"/>
            <a:ext cx="5761210" cy="576263"/>
          </a:xfr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de-DE" sz="1600" dirty="0" smtClean="0">
                <a:solidFill>
                  <a:schemeClr val="tx2"/>
                </a:solidFill>
              </a:defRPr>
            </a:lvl1pPr>
          </a:lstStyle>
          <a:p>
            <a:pPr marL="0" lvl="0" indent="0" algn="just">
              <a:buNone/>
            </a:pPr>
            <a:r>
              <a:rPr lang="de-DE" dirty="0"/>
              <a:t>Diagrammtitel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63525" y="1268413"/>
            <a:ext cx="5761037" cy="576263"/>
          </a:xfr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de-DE" sz="1600" baseline="0" dirty="0" smtClean="0">
                <a:solidFill>
                  <a:schemeClr val="tx2"/>
                </a:solidFill>
              </a:defRPr>
            </a:lvl1pPr>
          </a:lstStyle>
          <a:p>
            <a:pPr marL="0" lvl="0" indent="0" algn="just">
              <a:buNone/>
            </a:pPr>
            <a:r>
              <a:rPr lang="de-DE" dirty="0"/>
              <a:t>Diagrammtitel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263525" y="1989139"/>
            <a:ext cx="5761038" cy="374491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358775" indent="-358775"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</a:lstStyle>
          <a:p>
            <a:pPr lvl="0"/>
            <a:r>
              <a:rPr lang="de-DE" dirty="0"/>
              <a:t>Klicken Sie, um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1" hasCustomPrompt="1"/>
          </p:nvPr>
        </p:nvSpPr>
        <p:spPr>
          <a:xfrm>
            <a:off x="6167438" y="1989140"/>
            <a:ext cx="5761207" cy="374491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358775" indent="-358775"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</a:lstStyle>
          <a:p>
            <a:pPr lvl="0"/>
            <a:r>
              <a:rPr lang="de-DE" dirty="0"/>
              <a:t>Klicken Sie, um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AB8A13A-F174-4046-9149-9F64071E09F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225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2"/>
          </p:nvPr>
        </p:nvSpPr>
        <p:spPr>
          <a:xfrm>
            <a:off x="263525" y="1268413"/>
            <a:ext cx="5761037" cy="4465637"/>
          </a:xfrm>
        </p:spPr>
        <p:txBody>
          <a:bodyPr/>
          <a:lstStyle>
            <a:lvl1pPr marL="358775" indent="-358775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1" hasCustomPrompt="1"/>
          </p:nvPr>
        </p:nvSpPr>
        <p:spPr>
          <a:xfrm>
            <a:off x="6167439" y="1268413"/>
            <a:ext cx="5761210" cy="446563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358775" indent="-358775"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</a:lstStyle>
          <a:p>
            <a:pPr lvl="0"/>
            <a:r>
              <a:rPr lang="de-DE" dirty="0"/>
              <a:t>Klicken Sie, um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>
          <a:xfrm>
            <a:off x="263525" y="5734050"/>
            <a:ext cx="647699" cy="250828"/>
          </a:xfrm>
        </p:spPr>
        <p:txBody>
          <a:bodyPr/>
          <a:lstStyle/>
          <a:p>
            <a:fld id="{DAB8A13A-F174-4046-9149-9F64071E09F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911225" y="5734050"/>
            <a:ext cx="9157503" cy="250828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129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9" Type="http://schemas.openxmlformats.org/officeDocument/2006/relationships/slideLayout" Target="../slideLayouts/slideLayout78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34" Type="http://schemas.openxmlformats.org/officeDocument/2006/relationships/slideLayout" Target="../slideLayouts/slideLayout73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33" Type="http://schemas.openxmlformats.org/officeDocument/2006/relationships/slideLayout" Target="../slideLayouts/slideLayout72.xml"/><Relationship Id="rId38" Type="http://schemas.openxmlformats.org/officeDocument/2006/relationships/slideLayout" Target="../slideLayouts/slideLayout77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29" Type="http://schemas.openxmlformats.org/officeDocument/2006/relationships/slideLayout" Target="../slideLayouts/slideLayout68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32" Type="http://schemas.openxmlformats.org/officeDocument/2006/relationships/slideLayout" Target="../slideLayouts/slideLayout71.xml"/><Relationship Id="rId37" Type="http://schemas.openxmlformats.org/officeDocument/2006/relationships/slideLayout" Target="../slideLayouts/slideLayout76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7.xml"/><Relationship Id="rId36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31" Type="http://schemas.openxmlformats.org/officeDocument/2006/relationships/slideLayout" Target="../slideLayouts/slideLayout70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Relationship Id="rId30" Type="http://schemas.openxmlformats.org/officeDocument/2006/relationships/slideLayout" Target="../slideLayouts/slideLayout69.xml"/><Relationship Id="rId35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3525" y="333375"/>
            <a:ext cx="11665123" cy="6477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das Titelformat zu bearbeiten</a:t>
            </a:r>
          </a:p>
        </p:txBody>
      </p:sp>
      <p:sp>
        <p:nvSpPr>
          <p:cNvPr id="4833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268413"/>
            <a:ext cx="11665123" cy="446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die Formate des Vorlagentextes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407705" y="328498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4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263525" y="5732468"/>
            <a:ext cx="647699" cy="25241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DAB8A13A-F174-4046-9149-9F64071E09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11225" y="5732467"/>
            <a:ext cx="9157503" cy="25241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>
              <a:defRPr lang="de-DE" sz="1000" b="0" dirty="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19804"/>
            <a:ext cx="12192000" cy="85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9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9" r:id="rId1"/>
    <p:sldLayoutId id="2147484454" r:id="rId2"/>
    <p:sldLayoutId id="2147484456" r:id="rId3"/>
    <p:sldLayoutId id="2147484623" r:id="rId4"/>
    <p:sldLayoutId id="2147484460" r:id="rId5"/>
    <p:sldLayoutId id="2147484470" r:id="rId6"/>
    <p:sldLayoutId id="2147484621" r:id="rId7"/>
    <p:sldLayoutId id="2147484471" r:id="rId8"/>
    <p:sldLayoutId id="2147484472" r:id="rId9"/>
    <p:sldLayoutId id="2147484473" r:id="rId10"/>
    <p:sldLayoutId id="2147484478" r:id="rId11"/>
    <p:sldLayoutId id="2147484480" r:id="rId12"/>
    <p:sldLayoutId id="2147484481" r:id="rId13"/>
    <p:sldLayoutId id="2147484484" r:id="rId14"/>
    <p:sldLayoutId id="2147484486" r:id="rId15"/>
    <p:sldLayoutId id="2147484491" r:id="rId16"/>
    <p:sldLayoutId id="2147484492" r:id="rId17"/>
    <p:sldLayoutId id="2147484493" r:id="rId18"/>
    <p:sldLayoutId id="2147484494" r:id="rId19"/>
    <p:sldLayoutId id="2147484496" r:id="rId20"/>
    <p:sldLayoutId id="2147484497" r:id="rId21"/>
    <p:sldLayoutId id="2147484502" r:id="rId22"/>
    <p:sldLayoutId id="2147484503" r:id="rId23"/>
    <p:sldLayoutId id="2147484515" r:id="rId24"/>
    <p:sldLayoutId id="2147484516" r:id="rId25"/>
    <p:sldLayoutId id="2147484517" r:id="rId26"/>
    <p:sldLayoutId id="2147484520" r:id="rId27"/>
    <p:sldLayoutId id="2147484702" r:id="rId28"/>
    <p:sldLayoutId id="2147484703" r:id="rId29"/>
    <p:sldLayoutId id="2147484704" r:id="rId30"/>
    <p:sldLayoutId id="2147484620" r:id="rId31"/>
    <p:sldLayoutId id="2147484528" r:id="rId32"/>
    <p:sldLayoutId id="2147484614" r:id="rId33"/>
    <p:sldLayoutId id="2147484613" r:id="rId34"/>
    <p:sldLayoutId id="2147484616" r:id="rId35"/>
    <p:sldLayoutId id="2147484615" r:id="rId36"/>
    <p:sldLayoutId id="2147484612" r:id="rId37"/>
    <p:sldLayoutId id="2147484611" r:id="rId38"/>
    <p:sldLayoutId id="2147484744" r:id="rId39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tabLst>
          <a:tab pos="720725" algn="l"/>
        </a:tabLs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9pPr>
    </p:titleStyle>
    <p:bodyStyle>
      <a:lvl1pPr marL="358775" indent="-358775" algn="l" rtl="0" eaLnBrk="1" fontAlgn="base" hangingPunct="1">
        <a:spcBef>
          <a:spcPct val="20000"/>
        </a:spcBef>
        <a:spcAft>
          <a:spcPts val="600"/>
        </a:spcAft>
        <a:buClr>
          <a:schemeClr val="accent1"/>
        </a:buClr>
        <a:buFont typeface="Wingdings" pitchFamily="2" charset="2"/>
        <a:buChar char="n"/>
        <a:defRPr lang="de-DE" sz="18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50838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Wingdings" pitchFamily="2" charset="2"/>
        <a:buChar char="n"/>
        <a:defRPr lang="de-DE" sz="16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989013" indent="-276225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Wingdings" pitchFamily="2" charset="2"/>
        <a:buChar char="n"/>
        <a:defRPr lang="de-DE" sz="14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254125" indent="-265113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Wingdings" pitchFamily="2" charset="2"/>
        <a:buChar char="n"/>
        <a:defRPr lang="de-DE" sz="14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795" userDrawn="1">
          <p15:clr>
            <a:srgbClr val="F26B43"/>
          </p15:clr>
        </p15:guide>
        <p15:guide id="4" pos="7514" userDrawn="1">
          <p15:clr>
            <a:srgbClr val="9FCC3B"/>
          </p15:clr>
        </p15:guide>
        <p15:guide id="5" pos="166" userDrawn="1">
          <p15:clr>
            <a:srgbClr val="9FCC3B"/>
          </p15:clr>
        </p15:guide>
        <p15:guide id="6" orient="horz" pos="2251" userDrawn="1">
          <p15:clr>
            <a:srgbClr val="F26B43"/>
          </p15:clr>
        </p15:guide>
        <p15:guide id="7" orient="horz" pos="2886" userDrawn="1">
          <p15:clr>
            <a:srgbClr val="F26B43"/>
          </p15:clr>
        </p15:guide>
        <p15:guide id="8" orient="horz" pos="2976" userDrawn="1">
          <p15:clr>
            <a:srgbClr val="F26B43"/>
          </p15:clr>
        </p15:guide>
        <p15:guide id="9" orient="horz" pos="3612" userDrawn="1">
          <p15:clr>
            <a:srgbClr val="9FCC3B"/>
          </p15:clr>
        </p15:guide>
        <p15:guide id="10" orient="horz" pos="1525" userDrawn="1">
          <p15:clr>
            <a:srgbClr val="F26B43"/>
          </p15:clr>
        </p15:guide>
        <p15:guide id="11" orient="horz" pos="1434" userDrawn="1">
          <p15:clr>
            <a:srgbClr val="F26B43"/>
          </p15:clr>
        </p15:guide>
        <p15:guide id="12" orient="horz" pos="618" userDrawn="1">
          <p15:clr>
            <a:srgbClr val="9FCC3B"/>
          </p15:clr>
        </p15:guide>
        <p15:guide id="13" orient="horz" pos="210" userDrawn="1">
          <p15:clr>
            <a:srgbClr val="9FCC3B"/>
          </p15:clr>
        </p15:guide>
        <p15:guide id="14" pos="1935" userDrawn="1">
          <p15:clr>
            <a:srgbClr val="F26B43"/>
          </p15:clr>
        </p15:guide>
        <p15:guide id="15" pos="2026" userDrawn="1">
          <p15:clr>
            <a:srgbClr val="F26B43"/>
          </p15:clr>
        </p15:guide>
        <p15:guide id="17" pos="3885" userDrawn="1">
          <p15:clr>
            <a:srgbClr val="F26B43"/>
          </p15:clr>
        </p15:guide>
        <p15:guide id="18" pos="5654" userDrawn="1">
          <p15:clr>
            <a:srgbClr val="F26B43"/>
          </p15:clr>
        </p15:guide>
        <p15:guide id="19" pos="5745" userDrawn="1">
          <p15:clr>
            <a:srgbClr val="F26B43"/>
          </p15:clr>
        </p15:guide>
        <p15:guide id="20" orient="horz" pos="799" userDrawn="1">
          <p15:clr>
            <a:srgbClr val="9FCC3B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3525" y="333375"/>
            <a:ext cx="11665123" cy="6477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das Titelformat zu bearbeiten</a:t>
            </a:r>
          </a:p>
        </p:txBody>
      </p:sp>
      <p:sp>
        <p:nvSpPr>
          <p:cNvPr id="4833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268413"/>
            <a:ext cx="11665123" cy="446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die Formate des Vorlagentextes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407705" y="328498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4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263525" y="5732468"/>
            <a:ext cx="647699" cy="25241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DAB8A13A-F174-4046-9149-9F64071E09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11225" y="5732467"/>
            <a:ext cx="9157503" cy="25241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>
              <a:defRPr lang="de-DE" sz="1000" b="0" dirty="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19804"/>
            <a:ext cx="12192000" cy="85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9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6" r:id="rId1"/>
    <p:sldLayoutId id="2147484707" r:id="rId2"/>
    <p:sldLayoutId id="2147484708" r:id="rId3"/>
    <p:sldLayoutId id="2147484709" r:id="rId4"/>
    <p:sldLayoutId id="2147484710" r:id="rId5"/>
    <p:sldLayoutId id="2147484711" r:id="rId6"/>
    <p:sldLayoutId id="2147484712" r:id="rId7"/>
    <p:sldLayoutId id="2147484713" r:id="rId8"/>
    <p:sldLayoutId id="2147484714" r:id="rId9"/>
    <p:sldLayoutId id="2147484715" r:id="rId10"/>
    <p:sldLayoutId id="2147484716" r:id="rId11"/>
    <p:sldLayoutId id="2147484717" r:id="rId12"/>
    <p:sldLayoutId id="2147484718" r:id="rId13"/>
    <p:sldLayoutId id="2147484719" r:id="rId14"/>
    <p:sldLayoutId id="2147484720" r:id="rId15"/>
    <p:sldLayoutId id="2147484721" r:id="rId16"/>
    <p:sldLayoutId id="2147484722" r:id="rId17"/>
    <p:sldLayoutId id="2147484723" r:id="rId18"/>
    <p:sldLayoutId id="2147484724" r:id="rId19"/>
    <p:sldLayoutId id="2147484725" r:id="rId20"/>
    <p:sldLayoutId id="2147484726" r:id="rId21"/>
    <p:sldLayoutId id="2147484727" r:id="rId22"/>
    <p:sldLayoutId id="2147484728" r:id="rId23"/>
    <p:sldLayoutId id="2147484729" r:id="rId24"/>
    <p:sldLayoutId id="2147484730" r:id="rId25"/>
    <p:sldLayoutId id="2147484731" r:id="rId26"/>
    <p:sldLayoutId id="2147484732" r:id="rId27"/>
    <p:sldLayoutId id="2147484733" r:id="rId28"/>
    <p:sldLayoutId id="2147484734" r:id="rId29"/>
    <p:sldLayoutId id="2147484735" r:id="rId30"/>
    <p:sldLayoutId id="2147484736" r:id="rId31"/>
    <p:sldLayoutId id="2147484737" r:id="rId32"/>
    <p:sldLayoutId id="2147484738" r:id="rId33"/>
    <p:sldLayoutId id="2147484739" r:id="rId34"/>
    <p:sldLayoutId id="2147484740" r:id="rId35"/>
    <p:sldLayoutId id="2147484741" r:id="rId36"/>
    <p:sldLayoutId id="2147484742" r:id="rId37"/>
    <p:sldLayoutId id="2147484743" r:id="rId38"/>
    <p:sldLayoutId id="2147484745" r:id="rId39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tabLst>
          <a:tab pos="720725" algn="l"/>
        </a:tabLs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9pPr>
    </p:titleStyle>
    <p:bodyStyle>
      <a:lvl1pPr marL="358775" indent="-358775" algn="l" rtl="0" eaLnBrk="1" fontAlgn="base" hangingPunct="1">
        <a:spcBef>
          <a:spcPct val="20000"/>
        </a:spcBef>
        <a:spcAft>
          <a:spcPts val="600"/>
        </a:spcAft>
        <a:buClr>
          <a:schemeClr val="accent1"/>
        </a:buClr>
        <a:buFont typeface="Wingdings" pitchFamily="2" charset="2"/>
        <a:buChar char="n"/>
        <a:defRPr lang="de-DE" sz="18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50838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Wingdings" pitchFamily="2" charset="2"/>
        <a:buChar char="n"/>
        <a:defRPr lang="de-DE" sz="16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989013" indent="-276225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Wingdings" pitchFamily="2" charset="2"/>
        <a:buChar char="n"/>
        <a:defRPr lang="de-DE" sz="14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254125" indent="-265113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Wingdings" pitchFamily="2" charset="2"/>
        <a:buChar char="n"/>
        <a:defRPr lang="de-DE" sz="14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795">
          <p15:clr>
            <a:srgbClr val="F26B43"/>
          </p15:clr>
        </p15:guide>
        <p15:guide id="4" pos="7514">
          <p15:clr>
            <a:srgbClr val="9FCC3B"/>
          </p15:clr>
        </p15:guide>
        <p15:guide id="5" pos="166">
          <p15:clr>
            <a:srgbClr val="9FCC3B"/>
          </p15:clr>
        </p15:guide>
        <p15:guide id="6" orient="horz" pos="2251">
          <p15:clr>
            <a:srgbClr val="F26B43"/>
          </p15:clr>
        </p15:guide>
        <p15:guide id="7" orient="horz" pos="2886">
          <p15:clr>
            <a:srgbClr val="F26B43"/>
          </p15:clr>
        </p15:guide>
        <p15:guide id="8" orient="horz" pos="2976">
          <p15:clr>
            <a:srgbClr val="F26B43"/>
          </p15:clr>
        </p15:guide>
        <p15:guide id="9" orient="horz" pos="3612">
          <p15:clr>
            <a:srgbClr val="9FCC3B"/>
          </p15:clr>
        </p15:guide>
        <p15:guide id="10" orient="horz" pos="1525">
          <p15:clr>
            <a:srgbClr val="F26B43"/>
          </p15:clr>
        </p15:guide>
        <p15:guide id="11" orient="horz" pos="1434">
          <p15:clr>
            <a:srgbClr val="F26B43"/>
          </p15:clr>
        </p15:guide>
        <p15:guide id="12" orient="horz" pos="618">
          <p15:clr>
            <a:srgbClr val="9FCC3B"/>
          </p15:clr>
        </p15:guide>
        <p15:guide id="13" orient="horz" pos="210">
          <p15:clr>
            <a:srgbClr val="9FCC3B"/>
          </p15:clr>
        </p15:guide>
        <p15:guide id="14" pos="1935">
          <p15:clr>
            <a:srgbClr val="F26B43"/>
          </p15:clr>
        </p15:guide>
        <p15:guide id="15" pos="2026">
          <p15:clr>
            <a:srgbClr val="F26B43"/>
          </p15:clr>
        </p15:guide>
        <p15:guide id="17" pos="3885">
          <p15:clr>
            <a:srgbClr val="F26B43"/>
          </p15:clr>
        </p15:guide>
        <p15:guide id="18" pos="5654">
          <p15:clr>
            <a:srgbClr val="F26B43"/>
          </p15:clr>
        </p15:guide>
        <p15:guide id="19" pos="5745">
          <p15:clr>
            <a:srgbClr val="F26B43"/>
          </p15:clr>
        </p15:guide>
        <p15:guide id="20" orient="horz" pos="799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eg"/><Relationship Id="rId3" Type="http://schemas.openxmlformats.org/officeDocument/2006/relationships/image" Target="../media/image4.jpeg"/><Relationship Id="rId7" Type="http://schemas.openxmlformats.org/officeDocument/2006/relationships/chart" Target="../charts/chart1.xml"/><Relationship Id="rId12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3525" y="333377"/>
            <a:ext cx="11664950" cy="682625"/>
          </a:xfrm>
        </p:spPr>
        <p:txBody>
          <a:bodyPr/>
          <a:lstStyle/>
          <a:p>
            <a:r>
              <a:rPr lang="de-DE" sz="2400" dirty="0" err="1"/>
              <a:t>MOBIpunkt</a:t>
            </a:r>
            <a:r>
              <a:rPr lang="de-DE" sz="2400" dirty="0"/>
              <a:t> in </a:t>
            </a:r>
            <a:r>
              <a:rPr lang="de-DE" sz="2400" dirty="0" err="1"/>
              <a:t>Weixdorf</a:t>
            </a:r>
            <a:endParaRPr lang="de-DE" sz="2400" dirty="0">
              <a:effectLst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63525" y="1016000"/>
            <a:ext cx="11664950" cy="43338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Julia Keller</a:t>
            </a:r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16907"/>
            <a:ext cx="12192000" cy="4868862"/>
          </a:xfrm>
        </p:spPr>
      </p:pic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263525" y="1521620"/>
            <a:ext cx="11664950" cy="395287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Projektleiterin Multimodalität, Dresdner Verkehrsbetriebe AG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19805"/>
            <a:ext cx="12192000" cy="85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74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MOBIpunkte</a:t>
            </a:r>
            <a:r>
              <a:rPr lang="de-DE" dirty="0"/>
              <a:t> machen Multimobilität sichtbar:</a:t>
            </a:r>
            <a:br>
              <a:rPr lang="de-DE" dirty="0"/>
            </a:br>
            <a:r>
              <a:rPr lang="de-DE" dirty="0"/>
              <a:t>Bündelung der Mobilitätsservices an einem Ort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923"/>
          <a:stretch/>
        </p:blipFill>
        <p:spPr bwMode="auto">
          <a:xfrm>
            <a:off x="9552384" y="157162"/>
            <a:ext cx="1868501" cy="164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ußzeilenplatzhalter 3"/>
          <p:cNvSpPr txBox="1">
            <a:spLocks/>
          </p:cNvSpPr>
          <p:nvPr/>
        </p:nvSpPr>
        <p:spPr>
          <a:xfrm>
            <a:off x="3359696" y="5721405"/>
            <a:ext cx="9157503" cy="25241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DE" sz="1000" b="0" kern="1200" dirty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GB"/>
              <a:t>Quelle: DVB</a:t>
            </a:r>
          </a:p>
        </p:txBody>
      </p:sp>
    </p:spTree>
    <p:extLst>
      <p:ext uri="{BB962C8B-B14F-4D97-AF65-F5344CB8AC3E}">
        <p14:creationId xmlns:p14="http://schemas.microsoft.com/office/powerpoint/2010/main" val="50271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9042" y="3573016"/>
            <a:ext cx="3600450" cy="2160240"/>
          </a:xfrm>
          <a:prstGeom prst="rect">
            <a:avLst/>
          </a:prstGeom>
        </p:spPr>
      </p:pic>
      <p:sp>
        <p:nvSpPr>
          <p:cNvPr id="18" name="Rechteck 17"/>
          <p:cNvSpPr/>
          <p:nvPr/>
        </p:nvSpPr>
        <p:spPr bwMode="auto">
          <a:xfrm>
            <a:off x="6167438" y="1268413"/>
            <a:ext cx="5761210" cy="216058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sz="1800" b="0" dirty="0">
              <a:solidFill>
                <a:schemeClr val="tx2"/>
              </a:solidFill>
            </a:endParaRPr>
          </a:p>
        </p:txBody>
      </p:sp>
      <p:pic>
        <p:nvPicPr>
          <p:cNvPr id="17" name="Inhaltsplatzhalter 7"/>
          <p:cNvPicPr>
            <a:picLocks noGrp="1" noChangeAspect="1"/>
          </p:cNvPicPr>
          <p:nvPr>
            <p:ph sz="quarter" idx="1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235" y="1268760"/>
            <a:ext cx="5761327" cy="2187557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MOBI macht Multimobilität erlebbar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9415" y="2290163"/>
            <a:ext cx="1527112" cy="149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Diagramm 13"/>
          <p:cNvGraphicFramePr/>
          <p:nvPr/>
        </p:nvGraphicFramePr>
        <p:xfrm>
          <a:off x="4079875" y="1345512"/>
          <a:ext cx="4017607" cy="3236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583" y="3571163"/>
            <a:ext cx="4019217" cy="216024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9150" y="1846841"/>
            <a:ext cx="1680989" cy="1078103"/>
          </a:xfrm>
          <a:prstGeom prst="rect">
            <a:avLst/>
          </a:prstGeom>
        </p:spPr>
      </p:pic>
      <p:pic>
        <p:nvPicPr>
          <p:cNvPr id="21" name="Bildplatzhalter 5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6280" y="1846841"/>
            <a:ext cx="1581061" cy="1075107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71" b="97353" l="2715" r="9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877" y="1196752"/>
            <a:ext cx="1179403" cy="231878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9492" y="3573015"/>
            <a:ext cx="4065863" cy="216024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2579" y="1262853"/>
            <a:ext cx="4017612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1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MOBIpunkte machen Multimobilität sichtbar:</a:t>
            </a:r>
            <a:br>
              <a:rPr lang="de-DE" dirty="0"/>
            </a:br>
            <a:r>
              <a:rPr lang="de-DE" dirty="0"/>
              <a:t>Standortkonzept basierend auf dem Stadtratsbeschluss 2017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923"/>
          <a:stretch/>
        </p:blipFill>
        <p:spPr bwMode="auto">
          <a:xfrm>
            <a:off x="9556091" y="166804"/>
            <a:ext cx="1868501" cy="164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3"/>
          <p:cNvSpPr txBox="1">
            <a:spLocks/>
          </p:cNvSpPr>
          <p:nvPr/>
        </p:nvSpPr>
        <p:spPr>
          <a:xfrm>
            <a:off x="8711842" y="5757706"/>
            <a:ext cx="3456384" cy="25241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DE" sz="1000" b="0" kern="1200" dirty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GB" dirty="0" err="1"/>
              <a:t>Quelle</a:t>
            </a:r>
            <a:r>
              <a:rPr lang="en-GB" dirty="0"/>
              <a:t>: DVB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552" y="1124744"/>
            <a:ext cx="6475769" cy="511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35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</a:t>
            </a:r>
            <a:r>
              <a:rPr lang="de-DE" dirty="0" err="1"/>
              <a:t>MOBIpunkt</a:t>
            </a:r>
            <a:r>
              <a:rPr lang="de-DE" dirty="0"/>
              <a:t> </a:t>
            </a:r>
            <a:r>
              <a:rPr lang="de-DE" dirty="0" err="1"/>
              <a:t>Weixdorf</a:t>
            </a:r>
            <a:r>
              <a:rPr lang="de-DE" dirty="0"/>
              <a:t> Bad (P+R) wurde letzten Dezember eröffnet. 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556" t="14269" b="21625"/>
          <a:stretch/>
        </p:blipFill>
        <p:spPr>
          <a:xfrm>
            <a:off x="407368" y="1160527"/>
            <a:ext cx="883230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11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Am Standort wird über die Services informiert und die Umgebung dargestellt. 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009" y="1340768"/>
            <a:ext cx="5400600" cy="3786113"/>
          </a:xfrm>
          <a:prstGeom prst="rect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985" y="1340768"/>
            <a:ext cx="5472608" cy="3808836"/>
          </a:xfrm>
          <a:prstGeom prst="rect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57661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Am 27.02.2020 findet ein MOBI-Schnuppertag von teilAuto am </a:t>
            </a:r>
            <a:r>
              <a:rPr lang="de-DE" dirty="0" err="1"/>
              <a:t>MOBIpunkt</a:t>
            </a:r>
            <a:r>
              <a:rPr lang="de-DE" dirty="0"/>
              <a:t> statt. 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396"/>
          <a:stretch/>
        </p:blipFill>
        <p:spPr>
          <a:xfrm>
            <a:off x="2063552" y="1484784"/>
            <a:ext cx="4376855" cy="397076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7248128" y="1700808"/>
            <a:ext cx="2217017" cy="17030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de-DE" sz="1800" b="0" dirty="0">
                <a:solidFill>
                  <a:schemeClr val="tx2"/>
                </a:solidFill>
              </a:rPr>
              <a:t>Mit Teilnehmern von:</a:t>
            </a:r>
          </a:p>
          <a:p>
            <a:pPr marL="361950" indent="-3619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n"/>
            </a:pPr>
            <a:r>
              <a:rPr lang="de-DE" sz="1800" b="0" dirty="0">
                <a:solidFill>
                  <a:schemeClr val="tx2"/>
                </a:solidFill>
              </a:rPr>
              <a:t>teilAuto</a:t>
            </a:r>
          </a:p>
          <a:p>
            <a:pPr marL="361950" indent="-3619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n"/>
            </a:pPr>
            <a:r>
              <a:rPr lang="de-DE" sz="1800" b="0" dirty="0">
                <a:solidFill>
                  <a:schemeClr val="tx2"/>
                </a:solidFill>
              </a:rPr>
              <a:t>DVB</a:t>
            </a:r>
          </a:p>
          <a:p>
            <a:pPr marL="361950" indent="-3619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n"/>
            </a:pPr>
            <a:r>
              <a:rPr lang="de-DE" sz="1800" b="0" dirty="0">
                <a:solidFill>
                  <a:schemeClr val="tx2"/>
                </a:solidFill>
              </a:rPr>
              <a:t>VVO</a:t>
            </a:r>
            <a:endParaRPr lang="en-GB" sz="18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081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5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89139"/>
            <a:ext cx="12192000" cy="4868862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265114" y="622676"/>
            <a:ext cx="11495092" cy="122200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sz="1400" dirty="0"/>
              <a:t>Julia Keller</a:t>
            </a:r>
          </a:p>
          <a:p>
            <a:pPr>
              <a:spcBef>
                <a:spcPts val="0"/>
              </a:spcBef>
            </a:pPr>
            <a:r>
              <a:rPr lang="de-DE" sz="1400" dirty="0"/>
              <a:t>Projektleiterin Multimodalität</a:t>
            </a:r>
          </a:p>
          <a:p>
            <a:pPr>
              <a:spcBef>
                <a:spcPts val="0"/>
              </a:spcBef>
            </a:pPr>
            <a:r>
              <a:rPr lang="de-DE" sz="1400" dirty="0"/>
              <a:t>Telefon: 0351 / 857 1115</a:t>
            </a:r>
          </a:p>
          <a:p>
            <a:pPr>
              <a:spcBef>
                <a:spcPts val="0"/>
              </a:spcBef>
            </a:pPr>
            <a:r>
              <a:rPr lang="de-DE" sz="1400" dirty="0"/>
              <a:t>E-Mail:   julia.keller@dvbag.de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19805"/>
            <a:ext cx="12192000" cy="85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27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MOBI-Plattform löst für den Kunden Komplexität im Hintergrund und macht Multimobilität nutzbar.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3069924" y="2525797"/>
            <a:ext cx="4608512" cy="160157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dirty="0">
              <a:solidFill>
                <a:srgbClr val="333333"/>
              </a:solidFill>
              <a:latin typeface="+mj-lt"/>
            </a:endParaRPr>
          </a:p>
          <a:p>
            <a:pPr algn="ctr"/>
            <a:r>
              <a:rPr lang="de-DE" sz="2000" dirty="0">
                <a:solidFill>
                  <a:srgbClr val="333333"/>
                </a:solidFill>
                <a:latin typeface="+mj-lt"/>
              </a:rPr>
              <a:t>MOBI Plattform</a:t>
            </a:r>
          </a:p>
          <a:p>
            <a:pPr algn="ctr"/>
            <a:endParaRPr lang="de-DE" sz="2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4304340" y="1235140"/>
            <a:ext cx="2147157" cy="89771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800" dirty="0">
                <a:solidFill>
                  <a:srgbClr val="333333"/>
                </a:solidFill>
                <a:latin typeface="+mj-lt"/>
              </a:rPr>
              <a:t>User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4316220" y="4568282"/>
            <a:ext cx="2147158" cy="1143540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800" dirty="0" err="1">
                <a:solidFill>
                  <a:srgbClr val="333333"/>
                </a:solidFill>
                <a:latin typeface="+mj-lt"/>
              </a:rPr>
              <a:t>Sales</a:t>
            </a:r>
            <a:r>
              <a:rPr lang="de-DE" sz="1800" dirty="0">
                <a:solidFill>
                  <a:srgbClr val="333333"/>
                </a:solidFill>
                <a:latin typeface="+mj-lt"/>
              </a:rPr>
              <a:t> Management System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9340298" y="1748104"/>
            <a:ext cx="1922103" cy="5278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0" dirty="0">
                <a:solidFill>
                  <a:srgbClr val="333333"/>
                </a:solidFill>
                <a:latin typeface="+mj-lt"/>
              </a:rPr>
              <a:t>ÖPNV-Routenplanung</a:t>
            </a:r>
            <a:endParaRPr lang="de-DE" sz="1050" b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9346875" y="2348880"/>
            <a:ext cx="1922103" cy="518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0" dirty="0">
                <a:solidFill>
                  <a:srgbClr val="333333"/>
                </a:solidFill>
                <a:latin typeface="+mj-lt"/>
              </a:rPr>
              <a:t>ÖPNV-Ticketing</a:t>
            </a:r>
            <a:endParaRPr lang="de-DE" sz="1050" b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9351824" y="2924944"/>
            <a:ext cx="1922103" cy="5425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0" dirty="0" err="1">
                <a:solidFill>
                  <a:srgbClr val="333333"/>
                </a:solidFill>
                <a:latin typeface="+mj-lt"/>
              </a:rPr>
              <a:t>MOBIbike</a:t>
            </a:r>
            <a:br>
              <a:rPr lang="de-DE" sz="1400" b="0" dirty="0">
                <a:solidFill>
                  <a:srgbClr val="333333"/>
                </a:solidFill>
                <a:latin typeface="+mj-lt"/>
              </a:rPr>
            </a:br>
            <a:r>
              <a:rPr lang="de-DE" sz="1400" b="0" dirty="0">
                <a:solidFill>
                  <a:srgbClr val="333333"/>
                </a:solidFill>
                <a:latin typeface="+mj-lt"/>
              </a:rPr>
              <a:t>(</a:t>
            </a:r>
            <a:r>
              <a:rPr lang="de-DE" sz="1400" b="0" dirty="0" err="1">
                <a:solidFill>
                  <a:srgbClr val="333333"/>
                </a:solidFill>
                <a:latin typeface="+mj-lt"/>
              </a:rPr>
              <a:t>Bikesharing</a:t>
            </a:r>
            <a:r>
              <a:rPr lang="de-DE" sz="1400" b="0" dirty="0">
                <a:solidFill>
                  <a:srgbClr val="333333"/>
                </a:solidFill>
                <a:latin typeface="+mj-lt"/>
              </a:rPr>
              <a:t>)</a:t>
            </a:r>
            <a:endParaRPr lang="de-DE" sz="1050" b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9340297" y="3538573"/>
            <a:ext cx="1922103" cy="46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0" dirty="0" err="1">
                <a:solidFill>
                  <a:srgbClr val="333333"/>
                </a:solidFill>
                <a:latin typeface="+mj-lt"/>
              </a:rPr>
              <a:t>MOBIcar</a:t>
            </a:r>
            <a:r>
              <a:rPr lang="de-DE" sz="1400" b="0" dirty="0">
                <a:solidFill>
                  <a:srgbClr val="333333"/>
                </a:solidFill>
                <a:latin typeface="+mj-lt"/>
              </a:rPr>
              <a:t> </a:t>
            </a:r>
          </a:p>
          <a:p>
            <a:pPr algn="ctr"/>
            <a:r>
              <a:rPr lang="de-DE" sz="1400" b="0" dirty="0">
                <a:solidFill>
                  <a:srgbClr val="333333"/>
                </a:solidFill>
                <a:latin typeface="+mj-lt"/>
              </a:rPr>
              <a:t>(</a:t>
            </a:r>
            <a:r>
              <a:rPr lang="de-DE" sz="1400" b="0" dirty="0" err="1">
                <a:solidFill>
                  <a:srgbClr val="333333"/>
                </a:solidFill>
                <a:latin typeface="+mj-lt"/>
              </a:rPr>
              <a:t>Carsharing</a:t>
            </a:r>
            <a:r>
              <a:rPr lang="de-DE" sz="1400" b="0" dirty="0">
                <a:solidFill>
                  <a:srgbClr val="333333"/>
                </a:solidFill>
                <a:latin typeface="+mj-lt"/>
              </a:rPr>
              <a:t>)</a:t>
            </a:r>
            <a:endParaRPr lang="de-DE" sz="1050" b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9340296" y="4081806"/>
            <a:ext cx="1922103" cy="4082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0" dirty="0">
                <a:solidFill>
                  <a:srgbClr val="333333"/>
                </a:solidFill>
                <a:latin typeface="+mj-lt"/>
              </a:rPr>
              <a:t>Taxibuchung</a:t>
            </a:r>
            <a:endParaRPr lang="de-DE" sz="1050" b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9" name="Pfeil nach rechts 18"/>
          <p:cNvSpPr/>
          <p:nvPr/>
        </p:nvSpPr>
        <p:spPr bwMode="auto">
          <a:xfrm flipH="1">
            <a:off x="6497751" y="4961833"/>
            <a:ext cx="2622954" cy="31183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sz="1800" b="0" dirty="0">
              <a:solidFill>
                <a:schemeClr val="tx2"/>
              </a:solidFill>
            </a:endParaRPr>
          </a:p>
        </p:txBody>
      </p:sp>
      <p:sp>
        <p:nvSpPr>
          <p:cNvPr id="20" name="Pfeil nach rechts 19"/>
          <p:cNvSpPr/>
          <p:nvPr/>
        </p:nvSpPr>
        <p:spPr bwMode="auto">
          <a:xfrm rot="10800000" flipH="1">
            <a:off x="573847" y="1412776"/>
            <a:ext cx="3721954" cy="29040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sz="1800" b="0" dirty="0">
              <a:solidFill>
                <a:schemeClr val="tx2"/>
              </a:solidFill>
            </a:endParaRPr>
          </a:p>
        </p:txBody>
      </p:sp>
      <p:sp>
        <p:nvSpPr>
          <p:cNvPr id="4" name="Rechteck 3"/>
          <p:cNvSpPr/>
          <p:nvPr/>
        </p:nvSpPr>
        <p:spPr bwMode="auto">
          <a:xfrm>
            <a:off x="573847" y="1484785"/>
            <a:ext cx="133234" cy="37444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sz="1800" b="0" dirty="0">
              <a:solidFill>
                <a:schemeClr val="tx2"/>
              </a:solidFill>
            </a:endParaRPr>
          </a:p>
        </p:txBody>
      </p:sp>
      <p:sp>
        <p:nvSpPr>
          <p:cNvPr id="21" name="Pfeil nach rechts 20"/>
          <p:cNvSpPr/>
          <p:nvPr/>
        </p:nvSpPr>
        <p:spPr bwMode="auto">
          <a:xfrm rot="5400000" flipH="1">
            <a:off x="4940840" y="2135890"/>
            <a:ext cx="306000" cy="29993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sz="1800" b="0" dirty="0">
              <a:solidFill>
                <a:schemeClr val="tx2"/>
              </a:solidFill>
            </a:endParaRPr>
          </a:p>
        </p:txBody>
      </p:sp>
      <p:sp>
        <p:nvSpPr>
          <p:cNvPr id="23" name="Pfeil nach rechts 22"/>
          <p:cNvSpPr/>
          <p:nvPr/>
        </p:nvSpPr>
        <p:spPr bwMode="auto">
          <a:xfrm rot="16200000" flipH="1">
            <a:off x="5436669" y="2188224"/>
            <a:ext cx="306000" cy="29993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sz="1800" b="0" dirty="0">
              <a:solidFill>
                <a:schemeClr val="tx2"/>
              </a:solidFill>
            </a:endParaRPr>
          </a:p>
        </p:txBody>
      </p:sp>
      <p:sp>
        <p:nvSpPr>
          <p:cNvPr id="43" name="Rechteck 42"/>
          <p:cNvSpPr/>
          <p:nvPr/>
        </p:nvSpPr>
        <p:spPr bwMode="auto">
          <a:xfrm>
            <a:off x="9339900" y="4550822"/>
            <a:ext cx="1922103" cy="4082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0" dirty="0" err="1">
                <a:solidFill>
                  <a:srgbClr val="333333"/>
                </a:solidFill>
                <a:latin typeface="+mj-lt"/>
              </a:rPr>
              <a:t>eParkschein</a:t>
            </a:r>
            <a:endParaRPr lang="de-DE" sz="1050" b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hteck 43"/>
          <p:cNvSpPr/>
          <p:nvPr/>
        </p:nvSpPr>
        <p:spPr bwMode="auto">
          <a:xfrm>
            <a:off x="9234279" y="1641927"/>
            <a:ext cx="2124000" cy="3959489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sz="1800" b="0" dirty="0">
              <a:solidFill>
                <a:schemeClr val="tx2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9410113" y="1196752"/>
            <a:ext cx="1860446" cy="338554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de-DE" sz="1600" b="0" dirty="0">
                <a:solidFill>
                  <a:schemeClr val="tx2"/>
                </a:solidFill>
              </a:rPr>
              <a:t>Integrierte Services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4554975" y="5682734"/>
            <a:ext cx="1813958" cy="338554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de-DE" sz="1600" b="0" dirty="0">
                <a:solidFill>
                  <a:schemeClr val="tx2"/>
                </a:solidFill>
              </a:rPr>
              <a:t>Backend-Systeme</a:t>
            </a:r>
          </a:p>
        </p:txBody>
      </p:sp>
      <p:sp>
        <p:nvSpPr>
          <p:cNvPr id="49" name="Rechteck 48"/>
          <p:cNvSpPr/>
          <p:nvPr/>
        </p:nvSpPr>
        <p:spPr bwMode="auto">
          <a:xfrm>
            <a:off x="9357198" y="5023829"/>
            <a:ext cx="1922103" cy="5250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0" dirty="0">
                <a:solidFill>
                  <a:srgbClr val="333333"/>
                </a:solidFill>
                <a:latin typeface="+mj-lt"/>
              </a:rPr>
              <a:t>Elektroladen für </a:t>
            </a:r>
            <a:r>
              <a:rPr lang="de-DE" sz="1400" b="0" dirty="0" err="1">
                <a:solidFill>
                  <a:srgbClr val="333333"/>
                </a:solidFill>
                <a:latin typeface="+mj-lt"/>
              </a:rPr>
              <a:t>eAutos</a:t>
            </a:r>
            <a:endParaRPr lang="de-DE" sz="1050" b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236485" y="4754943"/>
            <a:ext cx="3105979" cy="1200329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800" b="0" dirty="0" err="1">
                <a:solidFill>
                  <a:srgbClr val="333333"/>
                </a:solidFill>
              </a:rPr>
              <a:t>Eine</a:t>
            </a:r>
            <a:r>
              <a:rPr lang="en-US" sz="1800" b="0" dirty="0">
                <a:solidFill>
                  <a:srgbClr val="333333"/>
                </a:solidFill>
              </a:rPr>
              <a:t> </a:t>
            </a:r>
            <a:r>
              <a:rPr lang="en-US" sz="1800" b="0" dirty="0" err="1">
                <a:solidFill>
                  <a:srgbClr val="333333"/>
                </a:solidFill>
              </a:rPr>
              <a:t>Rechnung</a:t>
            </a:r>
            <a:endParaRPr lang="en-US" sz="1800" b="0" dirty="0">
              <a:solidFill>
                <a:srgbClr val="333333"/>
              </a:solidFill>
            </a:endParaRPr>
          </a:p>
          <a:p>
            <a:pPr>
              <a:buClr>
                <a:schemeClr val="accent1"/>
              </a:buClr>
            </a:pPr>
            <a:r>
              <a:rPr lang="en-US" sz="1800" b="0" dirty="0">
                <a:solidFill>
                  <a:srgbClr val="333333"/>
                </a:solidFill>
              </a:rPr>
              <a:t> </a:t>
            </a:r>
          </a:p>
          <a:p>
            <a:pPr algn="ctr">
              <a:buClr>
                <a:schemeClr val="accent1"/>
              </a:buClr>
            </a:pPr>
            <a:r>
              <a:rPr lang="en-US" sz="1800" b="0" dirty="0" err="1">
                <a:solidFill>
                  <a:srgbClr val="333333"/>
                </a:solidFill>
              </a:rPr>
              <a:t>für</a:t>
            </a:r>
            <a:r>
              <a:rPr lang="en-US" sz="1800" b="0" dirty="0">
                <a:solidFill>
                  <a:srgbClr val="333333"/>
                </a:solidFill>
              </a:rPr>
              <a:t> </a:t>
            </a:r>
            <a:r>
              <a:rPr lang="en-US" sz="1800" b="0" dirty="0" err="1">
                <a:solidFill>
                  <a:srgbClr val="333333"/>
                </a:solidFill>
              </a:rPr>
              <a:t>alle</a:t>
            </a:r>
            <a:r>
              <a:rPr lang="en-US" sz="1800" b="0" dirty="0">
                <a:solidFill>
                  <a:srgbClr val="333333"/>
                </a:solidFill>
              </a:rPr>
              <a:t> </a:t>
            </a:r>
            <a:r>
              <a:rPr lang="en-US" sz="1800" b="0" dirty="0" err="1">
                <a:solidFill>
                  <a:srgbClr val="333333"/>
                </a:solidFill>
              </a:rPr>
              <a:t>Dienste</a:t>
            </a:r>
            <a:r>
              <a:rPr lang="en-US" sz="1800" b="0" dirty="0">
                <a:solidFill>
                  <a:srgbClr val="333333"/>
                </a:solidFill>
              </a:rPr>
              <a:t> und Services</a:t>
            </a:r>
          </a:p>
          <a:p>
            <a:pPr>
              <a:buClr>
                <a:schemeClr val="accent1"/>
              </a:buClr>
            </a:pPr>
            <a:endParaRPr lang="de-DE" sz="1800" b="0" dirty="0">
              <a:solidFill>
                <a:schemeClr val="tx2"/>
              </a:solidFill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573848" y="5099768"/>
            <a:ext cx="3730492" cy="1739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sz="1800" b="0" dirty="0">
              <a:solidFill>
                <a:schemeClr val="tx2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6643813" y="4633650"/>
            <a:ext cx="2599811" cy="9233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800" b="0" dirty="0" err="1">
                <a:solidFill>
                  <a:srgbClr val="333333"/>
                </a:solidFill>
              </a:rPr>
              <a:t>Einzelrechnungen</a:t>
            </a:r>
            <a:endParaRPr lang="en-US" sz="1800" b="0" dirty="0">
              <a:solidFill>
                <a:srgbClr val="333333"/>
              </a:solidFill>
            </a:endParaRPr>
          </a:p>
          <a:p>
            <a:pPr algn="ctr">
              <a:buClr>
                <a:schemeClr val="accent1"/>
              </a:buClr>
            </a:pPr>
            <a:endParaRPr lang="en-US" sz="1800" b="0" dirty="0">
              <a:solidFill>
                <a:srgbClr val="333333"/>
              </a:solidFill>
            </a:endParaRPr>
          </a:p>
          <a:p>
            <a:pPr algn="ctr">
              <a:buClr>
                <a:schemeClr val="accent1"/>
              </a:buClr>
            </a:pPr>
            <a:r>
              <a:rPr lang="en-US" sz="1800" b="0" dirty="0">
                <a:solidFill>
                  <a:srgbClr val="333333"/>
                </a:solidFill>
              </a:rPr>
              <a:t>der </a:t>
            </a:r>
            <a:r>
              <a:rPr lang="en-US" sz="1800" b="0" dirty="0" err="1">
                <a:solidFill>
                  <a:srgbClr val="333333"/>
                </a:solidFill>
              </a:rPr>
              <a:t>Servicepartner</a:t>
            </a:r>
            <a:endParaRPr lang="en-US" sz="1800" b="0" dirty="0">
              <a:solidFill>
                <a:srgbClr val="333333"/>
              </a:solidFill>
            </a:endParaRPr>
          </a:p>
        </p:txBody>
      </p:sp>
      <p:sp>
        <p:nvSpPr>
          <p:cNvPr id="50" name="Rechteck 49"/>
          <p:cNvSpPr/>
          <p:nvPr/>
        </p:nvSpPr>
        <p:spPr bwMode="auto">
          <a:xfrm>
            <a:off x="3141932" y="3284984"/>
            <a:ext cx="1440160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0" dirty="0">
                <a:solidFill>
                  <a:srgbClr val="333333"/>
                </a:solidFill>
                <a:latin typeface="+mj-lt"/>
              </a:rPr>
              <a:t>Multimodales Routing</a:t>
            </a:r>
          </a:p>
        </p:txBody>
      </p:sp>
      <p:sp>
        <p:nvSpPr>
          <p:cNvPr id="51" name="Rechteck 50"/>
          <p:cNvSpPr/>
          <p:nvPr/>
        </p:nvSpPr>
        <p:spPr bwMode="auto">
          <a:xfrm>
            <a:off x="4659353" y="3297634"/>
            <a:ext cx="1440160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b="0" dirty="0">
              <a:solidFill>
                <a:srgbClr val="333333"/>
              </a:solidFill>
              <a:latin typeface="+mj-lt"/>
            </a:endParaRPr>
          </a:p>
          <a:p>
            <a:pPr algn="ctr"/>
            <a:r>
              <a:rPr lang="de-DE" sz="1600" b="0" dirty="0">
                <a:solidFill>
                  <a:srgbClr val="333333"/>
                </a:solidFill>
                <a:latin typeface="+mj-lt"/>
              </a:rPr>
              <a:t>Buchung der Services</a:t>
            </a:r>
          </a:p>
          <a:p>
            <a:pPr algn="ctr"/>
            <a:endParaRPr lang="de-DE" sz="1600" b="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52" name="Rechteck 51"/>
          <p:cNvSpPr/>
          <p:nvPr/>
        </p:nvSpPr>
        <p:spPr bwMode="auto">
          <a:xfrm>
            <a:off x="6176774" y="3297634"/>
            <a:ext cx="1440160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0" dirty="0">
                <a:solidFill>
                  <a:srgbClr val="333333"/>
                </a:solidFill>
                <a:latin typeface="+mj-lt"/>
              </a:rPr>
              <a:t>Single </a:t>
            </a:r>
          </a:p>
          <a:p>
            <a:pPr algn="ctr"/>
            <a:r>
              <a:rPr lang="de-DE" sz="1600" b="0" dirty="0" err="1">
                <a:solidFill>
                  <a:srgbClr val="333333"/>
                </a:solidFill>
                <a:latin typeface="+mj-lt"/>
              </a:rPr>
              <a:t>Sign</a:t>
            </a:r>
            <a:r>
              <a:rPr lang="de-DE" sz="1600" b="0" dirty="0">
                <a:solidFill>
                  <a:srgbClr val="333333"/>
                </a:solidFill>
                <a:latin typeface="+mj-lt"/>
              </a:rPr>
              <a:t>-On</a:t>
            </a:r>
          </a:p>
        </p:txBody>
      </p:sp>
      <p:sp>
        <p:nvSpPr>
          <p:cNvPr id="53" name="Pfeil nach rechts 52"/>
          <p:cNvSpPr/>
          <p:nvPr/>
        </p:nvSpPr>
        <p:spPr bwMode="auto">
          <a:xfrm rot="5400000" flipH="1">
            <a:off x="4868832" y="4153819"/>
            <a:ext cx="306000" cy="29993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sz="1800" b="0" dirty="0">
              <a:solidFill>
                <a:schemeClr val="tx2"/>
              </a:solidFill>
            </a:endParaRPr>
          </a:p>
        </p:txBody>
      </p:sp>
      <p:sp>
        <p:nvSpPr>
          <p:cNvPr id="54" name="Pfeil nach rechts 53"/>
          <p:cNvSpPr/>
          <p:nvPr/>
        </p:nvSpPr>
        <p:spPr bwMode="auto">
          <a:xfrm rot="16200000" flipH="1">
            <a:off x="5364661" y="4206153"/>
            <a:ext cx="306000" cy="29993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sz="1800" b="0" dirty="0">
              <a:solidFill>
                <a:schemeClr val="tx2"/>
              </a:solidFill>
            </a:endParaRPr>
          </a:p>
        </p:txBody>
      </p:sp>
      <p:sp>
        <p:nvSpPr>
          <p:cNvPr id="57" name="Pfeil nach rechts 56"/>
          <p:cNvSpPr/>
          <p:nvPr/>
        </p:nvSpPr>
        <p:spPr bwMode="auto">
          <a:xfrm rot="10800000" flipH="1">
            <a:off x="7752184" y="3212976"/>
            <a:ext cx="1386216" cy="32559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sz="1800" b="0" dirty="0">
              <a:solidFill>
                <a:schemeClr val="tx2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26401" y="2480661"/>
            <a:ext cx="1667030" cy="163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736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Services </a:t>
            </a:r>
            <a:r>
              <a:rPr lang="de-DE" dirty="0" err="1"/>
              <a:t>MOBIcar</a:t>
            </a:r>
            <a:r>
              <a:rPr lang="de-DE" dirty="0"/>
              <a:t> und </a:t>
            </a:r>
            <a:r>
              <a:rPr lang="de-DE" dirty="0" err="1"/>
              <a:t>MOBIbike</a:t>
            </a:r>
            <a:r>
              <a:rPr lang="de-DE" dirty="0"/>
              <a:t> machen Multimodalität erfahrbar.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224056" y="5922769"/>
            <a:ext cx="9157503" cy="252411"/>
          </a:xfrm>
        </p:spPr>
        <p:txBody>
          <a:bodyPr/>
          <a:lstStyle/>
          <a:p>
            <a:r>
              <a:rPr lang="de-DE" dirty="0"/>
              <a:t>Quelle: DVB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36" y="1114049"/>
            <a:ext cx="7056783" cy="480195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6559" y="3565920"/>
            <a:ext cx="3510001" cy="234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6560" y="1103968"/>
            <a:ext cx="35100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87709"/>
      </p:ext>
    </p:extLst>
  </p:cSld>
  <p:clrMapOvr>
    <a:masterClrMapping/>
  </p:clrMapOvr>
</p:sld>
</file>

<file path=ppt/theme/theme1.xml><?xml version="1.0" encoding="utf-8"?>
<a:theme xmlns:a="http://schemas.openxmlformats.org/drawingml/2006/main" name="DVB Vorlage">
  <a:themeElements>
    <a:clrScheme name="DVB">
      <a:dk1>
        <a:srgbClr val="000000"/>
      </a:dk1>
      <a:lt1>
        <a:srgbClr val="FFFFFF"/>
      </a:lt1>
      <a:dk2>
        <a:srgbClr val="1A1A1A"/>
      </a:dk2>
      <a:lt2>
        <a:srgbClr val="E6E6E6"/>
      </a:lt2>
      <a:accent1>
        <a:srgbClr val="FFCC00"/>
      </a:accent1>
      <a:accent2>
        <a:srgbClr val="FFEEB2"/>
      </a:accent2>
      <a:accent3>
        <a:srgbClr val="666666"/>
      </a:accent3>
      <a:accent4>
        <a:srgbClr val="8C8C8C"/>
      </a:accent4>
      <a:accent5>
        <a:srgbClr val="B2B2B2"/>
      </a:accent5>
      <a:accent6>
        <a:srgbClr val="D9D9D9"/>
      </a:accent6>
      <a:hlink>
        <a:srgbClr val="0000FF"/>
      </a:hlink>
      <a:folHlink>
        <a:srgbClr val="1C1C1C"/>
      </a:folHlink>
    </a:clrScheme>
    <a:fontScheme name="1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60000"/>
            <a:lumOff val="40000"/>
          </a:schemeClr>
        </a:solidFill>
        <a:ln w="9525" cap="flat" cmpd="sng" algn="ctr">
          <a:solidFill>
            <a:schemeClr val="accent1">
              <a:lumMod val="60000"/>
              <a:lumOff val="4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800" b="0" dirty="0" smtClean="0">
            <a:solidFill>
              <a:schemeClr val="tx2"/>
            </a:solidFill>
          </a:defRPr>
        </a:defPPr>
      </a:lstStyle>
    </a:spDef>
    <a:lnDef>
      <a:spPr bwMode="auto">
        <a:solidFill>
          <a:srgbClr val="F3B000"/>
        </a:solidFill>
        <a:ln w="9525" cap="flat" cmpd="sng" algn="ctr">
          <a:solidFill>
            <a:schemeClr val="accent5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rtlCol="0">
        <a:spAutoFit/>
      </a:bodyPr>
      <a:lstStyle>
        <a:defPPr marL="361950" indent="-361950">
          <a:buClr>
            <a:schemeClr val="accent1"/>
          </a:buClr>
          <a:buFont typeface="Wingdings" pitchFamily="2" charset="2"/>
          <a:buChar char="n"/>
          <a:defRPr sz="1800" b="0" dirty="0" smtClean="0">
            <a:solidFill>
              <a:schemeClr val="tx2"/>
            </a:solidFill>
          </a:defRPr>
        </a:defPPr>
      </a:lstStyle>
    </a:tx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VB Vorlage 16-9 [Schreibgeschützt]" id="{B7027770-0B29-4FB5-A5B5-9B4A980C38C8}" vid="{2724F61C-F21B-48E0-8139-4CF5ABB1CB65}"/>
    </a:ext>
  </a:extLst>
</a:theme>
</file>

<file path=ppt/theme/theme2.xml><?xml version="1.0" encoding="utf-8"?>
<a:theme xmlns:a="http://schemas.openxmlformats.org/drawingml/2006/main" name="1_Default Theme">
  <a:themeElements>
    <a:clrScheme name="DVB">
      <a:dk1>
        <a:srgbClr val="000000"/>
      </a:dk1>
      <a:lt1>
        <a:srgbClr val="FFFFFF"/>
      </a:lt1>
      <a:dk2>
        <a:srgbClr val="1A1A1A"/>
      </a:dk2>
      <a:lt2>
        <a:srgbClr val="E6E6E6"/>
      </a:lt2>
      <a:accent1>
        <a:srgbClr val="FFCC00"/>
      </a:accent1>
      <a:accent2>
        <a:srgbClr val="FFEEB2"/>
      </a:accent2>
      <a:accent3>
        <a:srgbClr val="666666"/>
      </a:accent3>
      <a:accent4>
        <a:srgbClr val="8C8C8C"/>
      </a:accent4>
      <a:accent5>
        <a:srgbClr val="B2B2B2"/>
      </a:accent5>
      <a:accent6>
        <a:srgbClr val="D9D9D9"/>
      </a:accent6>
      <a:hlink>
        <a:srgbClr val="0000FF"/>
      </a:hlink>
      <a:folHlink>
        <a:srgbClr val="1C1C1C"/>
      </a:folHlink>
    </a:clrScheme>
    <a:fontScheme name="1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60000"/>
            <a:lumOff val="40000"/>
          </a:schemeClr>
        </a:solidFill>
        <a:ln w="9525" cap="flat" cmpd="sng" algn="ctr">
          <a:solidFill>
            <a:schemeClr val="accent1">
              <a:lumMod val="60000"/>
              <a:lumOff val="4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800" b="0" dirty="0" smtClean="0">
            <a:solidFill>
              <a:schemeClr val="tx2"/>
            </a:solidFill>
          </a:defRPr>
        </a:defPPr>
      </a:lstStyle>
    </a:spDef>
    <a:lnDef>
      <a:spPr bwMode="auto">
        <a:solidFill>
          <a:srgbClr val="F3B000"/>
        </a:solidFill>
        <a:ln w="9525" cap="flat" cmpd="sng" algn="ctr">
          <a:solidFill>
            <a:schemeClr val="accent5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rtlCol="0">
        <a:spAutoFit/>
      </a:bodyPr>
      <a:lstStyle>
        <a:defPPr marL="361950" indent="-361950">
          <a:buClr>
            <a:schemeClr val="accent1"/>
          </a:buClr>
          <a:buFont typeface="Wingdings" pitchFamily="2" charset="2"/>
          <a:buChar char="n"/>
          <a:defRPr sz="1800" b="0" dirty="0" smtClean="0">
            <a:solidFill>
              <a:schemeClr val="tx2"/>
            </a:solidFill>
          </a:defRPr>
        </a:defPPr>
      </a:lstStyle>
    </a:tx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fault Theme" id="{CDE01959-7A24-4B92-BD4A-C6CBF9855EA2}" vid="{74749F40-89A8-4693-B9FE-8AD6DD6534D8}"/>
    </a:ext>
  </a:extLst>
</a:theme>
</file>

<file path=ppt/theme/theme3.xml><?xml version="1.0" encoding="utf-8"?>
<a:theme xmlns:a="http://schemas.openxmlformats.org/drawingml/2006/main" name="Larissa-Design">
  <a:themeElements>
    <a:clrScheme name="DVB">
      <a:dk1>
        <a:srgbClr val="000000"/>
      </a:dk1>
      <a:lt1>
        <a:srgbClr val="FFFFFF"/>
      </a:lt1>
      <a:dk2>
        <a:srgbClr val="00B050"/>
      </a:dk2>
      <a:lt2>
        <a:srgbClr val="FF0000"/>
      </a:lt2>
      <a:accent1>
        <a:srgbClr val="FFC800"/>
      </a:accent1>
      <a:accent2>
        <a:srgbClr val="D9D9D9"/>
      </a:accent2>
      <a:accent3>
        <a:srgbClr val="B2B2B2"/>
      </a:accent3>
      <a:accent4>
        <a:srgbClr val="8C8C8C"/>
      </a:accent4>
      <a:accent5>
        <a:srgbClr val="666666"/>
      </a:accent5>
      <a:accent6>
        <a:srgbClr val="FFEEB2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DVB">
      <a:dk1>
        <a:srgbClr val="000000"/>
      </a:dk1>
      <a:lt1>
        <a:srgbClr val="FFFFFF"/>
      </a:lt1>
      <a:dk2>
        <a:srgbClr val="00B050"/>
      </a:dk2>
      <a:lt2>
        <a:srgbClr val="FF0000"/>
      </a:lt2>
      <a:accent1>
        <a:srgbClr val="FFC800"/>
      </a:accent1>
      <a:accent2>
        <a:srgbClr val="D9D9D9"/>
      </a:accent2>
      <a:accent3>
        <a:srgbClr val="B2B2B2"/>
      </a:accent3>
      <a:accent4>
        <a:srgbClr val="8C8C8C"/>
      </a:accent4>
      <a:accent5>
        <a:srgbClr val="666666"/>
      </a:accent5>
      <a:accent6>
        <a:srgbClr val="FFEEB2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601CBF1036ECB4FBD17CAFA922B3BB9" ma:contentTypeVersion="1" ma:contentTypeDescription="Ein neues Dokument erstellen." ma:contentTypeScope="" ma:versionID="7cc7cb1cfba4f5c3088319511a6e34e6">
  <xsd:schema xmlns:xsd="http://www.w3.org/2001/XMLSchema" xmlns:xs="http://www.w3.org/2001/XMLSchema" xmlns:p="http://schemas.microsoft.com/office/2006/metadata/properties" xmlns:ns2="657ddf95-f6df-424c-9796-8d5007ae3a39" targetNamespace="http://schemas.microsoft.com/office/2006/metadata/properties" ma:root="true" ma:fieldsID="423df8a61e71c1db20cf4fc41159d934" ns2:_="">
    <xsd:import namespace="657ddf95-f6df-424c-9796-8d5007ae3a39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7ddf95-f6df-424c-9796-8d5007ae3a3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C4BB915-3396-42FD-9300-B2BF9DBAA9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7ddf95-f6df-424c-9796-8d5007ae3a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E92568-BC23-443D-8F6D-169FAC5A18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B43736-41BC-4988-9202-18E83C7EC26F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657ddf95-f6df-424c-9796-8d5007ae3a3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DVB Vorlage 16-9</Template>
  <TotalTime>0</TotalTime>
  <Words>207</Words>
  <Application>Microsoft Office PowerPoint</Application>
  <PresentationFormat>Breitbild</PresentationFormat>
  <Paragraphs>57</Paragraphs>
  <Slides>10</Slides>
  <Notes>7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Wingdings</vt:lpstr>
      <vt:lpstr>DVB Vorlage</vt:lpstr>
      <vt:lpstr>1_Default Theme</vt:lpstr>
      <vt:lpstr>MOBIpunkt in Weixdorf</vt:lpstr>
      <vt:lpstr>MOBI macht Multimobilität erlebbar</vt:lpstr>
      <vt:lpstr>MOBIpunkte machen Multimobilität sichtbar: Standortkonzept basierend auf dem Stadtratsbeschluss 2017</vt:lpstr>
      <vt:lpstr>Der MOBIpunkt Weixdorf Bad (P+R) wurde letzten Dezember eröffnet. </vt:lpstr>
      <vt:lpstr>Am Standort wird über die Services informiert und die Umgebung dargestellt. </vt:lpstr>
      <vt:lpstr>Am 27.02.2020 findet ein MOBI-Schnuppertag von teilAuto am MOBIpunkt statt. </vt:lpstr>
      <vt:lpstr>PowerPoint-Präsentation</vt:lpstr>
      <vt:lpstr>Die MOBI-Plattform löst für den Kunden Komplexität im Hintergrund und macht Multimobilität nutzbar.</vt:lpstr>
      <vt:lpstr>Die Services MOBIcar und MOBIbike machen Multimodalität erfahrbar.</vt:lpstr>
      <vt:lpstr>MOBIpunkte machen Multimobilität sichtbar: Bündelung der Mobilitätsservices an einem Ort</vt:lpstr>
    </vt:vector>
  </TitlesOfParts>
  <Company>Dresdner Verkehrsbetriebe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Blank Christian, M112</dc:creator>
  <cp:lastModifiedBy>Anke Kästner</cp:lastModifiedBy>
  <cp:revision>187</cp:revision>
  <cp:lastPrinted>2020-02-19T12:32:11Z</cp:lastPrinted>
  <dcterms:created xsi:type="dcterms:W3CDTF">2018-07-04T14:02:44Z</dcterms:created>
  <dcterms:modified xsi:type="dcterms:W3CDTF">2020-03-09T14:19:14Z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0x0101009601CBF1036ECB4FBD17CAFA922B3BB9</vt:lpwstr>
  </property>
</Properties>
</file>