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5"/>
  </p:notesMasterIdLst>
  <p:sldIdLst>
    <p:sldId id="303" r:id="rId3"/>
    <p:sldId id="305" r:id="rId4"/>
    <p:sldId id="310" r:id="rId5"/>
    <p:sldId id="308" r:id="rId6"/>
    <p:sldId id="309" r:id="rId7"/>
    <p:sldId id="307" r:id="rId8"/>
    <p:sldId id="311" r:id="rId9"/>
    <p:sldId id="312" r:id="rId10"/>
    <p:sldId id="313" r:id="rId11"/>
    <p:sldId id="314" r:id="rId12"/>
    <p:sldId id="315" r:id="rId13"/>
    <p:sldId id="289" r:id="rId14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D2"/>
    <a:srgbClr val="FFFFFF"/>
    <a:srgbClr val="FFED00"/>
    <a:srgbClr val="232321"/>
    <a:srgbClr val="E1E1E1"/>
    <a:srgbClr val="A69100"/>
    <a:srgbClr val="FFEA00"/>
    <a:srgbClr val="FFF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917" autoAdjust="0"/>
  </p:normalViewPr>
  <p:slideViewPr>
    <p:cSldViewPr snapToObjects="1">
      <p:cViewPr varScale="1">
        <p:scale>
          <a:sx n="95" d="100"/>
          <a:sy n="95" d="100"/>
        </p:scale>
        <p:origin x="378" y="6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203C4-F03C-481E-B2B2-B66F06EF1C06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7D438-B362-4354-9B2F-277447F79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51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357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659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862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5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835696" y="4803998"/>
            <a:ext cx="792088" cy="223439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593F1F94-A43E-45FD-B990-757947552F8A}" type="datetime1">
              <a:rPr lang="de-DE" smtClean="0"/>
              <a:t>23.10.2023</a:t>
            </a:fld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592" y="4803998"/>
            <a:ext cx="941203" cy="226314"/>
          </a:xfrm>
          <a:prstGeom prst="rect">
            <a:avLst/>
          </a:prstGeom>
        </p:spPr>
        <p:txBody>
          <a:bodyPr vert="horz" lIns="0" tIns="0" rIns="0" bIns="45720" rtlCol="0" anchor="t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Folie </a:t>
            </a:r>
            <a:fld id="{01810A45-1857-4C7D-B2E6-5371A332287C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77EB-BC2B-4D31-80E9-F2FD7639A781}" type="datetime1">
              <a:rPr lang="de-DE" smtClean="0"/>
              <a:t>23.10.2023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3A71-F0FF-4090-97A2-914DF7A4B0DB}" type="datetime1">
              <a:rPr lang="de-DE" smtClean="0"/>
              <a:t>23.10.2023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A4E9-3882-443F-966B-A3D3D317D009}" type="datetime1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4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8D81-6B07-4964-BF34-5F9F40D7824C}" type="datetime1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256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2EA4-1387-4062-9468-B6AAF20088C2}" type="datetime1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34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3673-3945-4FFF-8889-9AFFAE17A4B0}" type="datetime1">
              <a:rPr lang="de-DE" smtClean="0"/>
              <a:t>23.10.2023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842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D655-5A6F-417D-9D5B-D20252540B9C}" type="datetime1">
              <a:rPr lang="de-DE" smtClean="0"/>
              <a:t>23.10.2023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074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513D-EEE5-46FD-AEC4-01AD91873349}" type="datetime1">
              <a:rPr lang="de-DE" smtClean="0"/>
              <a:t>23.10.2023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455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6D229-FA16-44D5-A181-17BEF2561B29}" type="datetime1">
              <a:rPr lang="de-DE" smtClean="0"/>
              <a:t>23.10.2023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731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89C3-AA08-467B-9A55-B7A0AFB52249}" type="datetime1">
              <a:rPr lang="de-DE" smtClean="0"/>
              <a:t>23.10.2023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6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E184-5675-4D42-9565-72E61B1071C5}" type="datetime1">
              <a:rPr lang="de-DE" smtClean="0"/>
              <a:t>23.10.2023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76B2-B610-4C4A-9822-9AACCB88AE4D}" type="datetime1">
              <a:rPr lang="de-DE" smtClean="0"/>
              <a:t>23.10.2023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534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F9BB-582A-47E8-9FD0-EAF45201E1BD}" type="datetime1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611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3F17-88C2-451D-8B0D-EFDB5B2DA2FD}" type="datetime1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02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8967-AC48-4769-AAAB-DEDBD2928860}" type="datetime1">
              <a:rPr lang="de-DE" smtClean="0"/>
              <a:t>23.10.2023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CABE-2D60-4C50-84F0-1DBD38FD609B}" type="datetime1">
              <a:rPr lang="de-DE" smtClean="0"/>
              <a:t>23.10.2023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2090-A15B-4235-8CB9-644B23E7FEC6}" type="datetime1">
              <a:rPr lang="de-DE" smtClean="0"/>
              <a:t>23.10.2023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127E-44CA-4D4F-8377-1D899066E9FF}" type="datetime1">
              <a:rPr lang="de-DE" smtClean="0"/>
              <a:t>23.10.2023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D396-F975-4C98-B6C5-05D558E5D0A0}" type="datetime1">
              <a:rPr lang="de-DE" smtClean="0"/>
              <a:t>23.10.2023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F708-9181-49DA-B1DE-4C504834723F}" type="datetime1">
              <a:rPr lang="de-DE" smtClean="0"/>
              <a:t>23.10.2023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AAB3-10E4-4317-A422-5D413CD53536}" type="datetime1">
              <a:rPr lang="de-DE" smtClean="0"/>
              <a:t>23.10.2023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418145"/>
            <a:ext cx="7315200" cy="86557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83719"/>
            <a:ext cx="7315200" cy="23762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35696" y="4803998"/>
            <a:ext cx="792088" cy="223439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99F3197E-CBB1-4B06-9232-E0F681922A7B}" type="datetime1">
              <a:rPr lang="de-DE" smtClean="0"/>
              <a:t>23.10.2023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592" y="4803998"/>
            <a:ext cx="941203" cy="226314"/>
          </a:xfrm>
          <a:prstGeom prst="rect">
            <a:avLst/>
          </a:prstGeom>
        </p:spPr>
        <p:txBody>
          <a:bodyPr vert="horz" lIns="0" tIns="0" rIns="0" bIns="45720" rtlCol="0" anchor="t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Folie </a:t>
            </a:r>
            <a:fld id="{01810A45-1857-4C7D-B2E6-5371A332287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592" y="267494"/>
            <a:ext cx="3168352" cy="360040"/>
          </a:xfrm>
          <a:prstGeom prst="rect">
            <a:avLst/>
          </a:prstGeom>
        </p:spPr>
        <p:txBody>
          <a:bodyPr vert="horz" lIns="0" tIns="0" rIns="91440" bIns="45720" rtlCol="0" anchor="t"/>
          <a:lstStyle>
            <a:lvl1pPr algn="l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EA5AD-DBFE-4640-83B3-A47646835B5E}" type="datetime1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17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-2970" y="0"/>
            <a:ext cx="9183482" cy="5158837"/>
          </a:xfrm>
          <a:prstGeom prst="rect">
            <a:avLst/>
          </a:prstGeom>
          <a:solidFill>
            <a:srgbClr val="FF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1510"/>
            <a:ext cx="2216064" cy="1152128"/>
          </a:xfrm>
          <a:prstGeom prst="rect">
            <a:avLst/>
          </a:prstGeom>
        </p:spPr>
      </p:pic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868144" y="3651870"/>
            <a:ext cx="3275856" cy="1167529"/>
          </a:xfrm>
        </p:spPr>
        <p:txBody>
          <a:bodyPr lIns="684000" anchor="b"/>
          <a:lstStyle/>
          <a:p>
            <a:pPr algn="l"/>
            <a:r>
              <a:rPr lang="de-DE" sz="1000" smtClean="0">
                <a:solidFill>
                  <a:schemeClr val="tx1"/>
                </a:solidFill>
              </a:rPr>
              <a:t>Spielplatz Alte Dresdner Straße I Landeshauptstadt Dresden I Amt für Stadtgrün und Abfallwirtschaft I 23. Oktober 2023 I Folie 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9" y="498919"/>
            <a:ext cx="6199593" cy="432048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3200" dirty="0" smtClean="0"/>
              <a:t>Vorschläge für die räumliche Umsetzung der wichtigsten Wünsche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419622"/>
            <a:ext cx="8147248" cy="2739751"/>
          </a:xfrm>
        </p:spPr>
        <p:txBody>
          <a:bodyPr>
            <a:normAutofit fontScale="40000" lnSpcReduction="20000"/>
          </a:bodyPr>
          <a:lstStyle/>
          <a:p>
            <a:r>
              <a:rPr lang="de-DE" sz="4500" u="sng" dirty="0" smtClean="0"/>
              <a:t>Trampolin und Tischtennis</a:t>
            </a:r>
            <a:r>
              <a:rPr lang="de-DE" sz="4500" dirty="0" smtClean="0"/>
              <a:t>: auf Grünfläche einordnen, aber genügend freie Fläche belassen</a:t>
            </a:r>
          </a:p>
          <a:p>
            <a:r>
              <a:rPr lang="de-DE" sz="4500" u="sng" dirty="0" smtClean="0"/>
              <a:t>Baumhaus:</a:t>
            </a:r>
            <a:r>
              <a:rPr lang="de-DE" sz="4500" dirty="0" smtClean="0"/>
              <a:t> in das Klettergerät integrieren</a:t>
            </a:r>
          </a:p>
          <a:p>
            <a:r>
              <a:rPr lang="de-DE" sz="4500" u="sng" dirty="0" smtClean="0"/>
              <a:t>Fußballplatz:</a:t>
            </a:r>
            <a:r>
              <a:rPr lang="de-DE" sz="4500" dirty="0" smtClean="0"/>
              <a:t> auf der Fläche nicht umsetzbar, aber </a:t>
            </a:r>
          </a:p>
          <a:p>
            <a:pPr marL="0" indent="0">
              <a:buNone/>
            </a:pPr>
            <a:r>
              <a:rPr lang="de-DE" sz="4500" dirty="0"/>
              <a:t> </a:t>
            </a:r>
            <a:r>
              <a:rPr lang="de-DE" sz="4500" dirty="0" smtClean="0"/>
              <a:t>     Öffnung Schulsportplatz anstreben</a:t>
            </a:r>
          </a:p>
          <a:p>
            <a:r>
              <a:rPr lang="de-DE" sz="4500" dirty="0" smtClean="0"/>
              <a:t>Veränderung Klettergerät mit weiteren </a:t>
            </a:r>
          </a:p>
          <a:p>
            <a:pPr marL="0" indent="0">
              <a:buNone/>
            </a:pPr>
            <a:r>
              <a:rPr lang="de-DE" sz="4500" dirty="0" smtClean="0"/>
              <a:t>       Elementen der Wunschliste wie:</a:t>
            </a:r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 </a:t>
            </a:r>
          </a:p>
          <a:p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3528" y="4767263"/>
            <a:ext cx="8363272" cy="274637"/>
          </a:xfrm>
        </p:spPr>
        <p:txBody>
          <a:bodyPr/>
          <a:lstStyle/>
          <a:p>
            <a:r>
              <a:rPr lang="de-DE" dirty="0" smtClean="0"/>
              <a:t>Spielplatz Alte Dresdner Straße I Landeshauptstadt Dresden I Amt für Stadtgrün und Abfallwirtschaft I 23. Oktober 2023 I Folie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495" y="1698539"/>
            <a:ext cx="2232248" cy="16196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15" y="3247089"/>
            <a:ext cx="5256584" cy="121622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44689" y="4397931"/>
            <a:ext cx="792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viele weitere allgemeine Vorschläge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8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Vorschläge zur Realisierung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Veränderung in Abschnitten: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Schatten mit Bäumen: 3 – 5 </a:t>
            </a:r>
            <a:r>
              <a:rPr lang="de-DE" sz="2400" dirty="0" err="1" smtClean="0"/>
              <a:t>TEuro</a:t>
            </a:r>
            <a:endParaRPr lang="de-DE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neues großes Klettergerät: 30 – 50 </a:t>
            </a:r>
            <a:r>
              <a:rPr lang="de-DE" sz="2400" dirty="0" err="1" smtClean="0"/>
              <a:t>TEuro</a:t>
            </a:r>
            <a:endParaRPr lang="de-DE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Rückzugsort und bessere Ausstattung am Basketballplatz:    20 - 30 </a:t>
            </a:r>
            <a:r>
              <a:rPr lang="de-DE" sz="2400" dirty="0" err="1" smtClean="0"/>
              <a:t>TEuro</a:t>
            </a:r>
            <a:endParaRPr lang="de-DE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Ergänzung der Grünfläche: 20 - 30 </a:t>
            </a:r>
            <a:r>
              <a:rPr lang="de-DE" sz="2400" dirty="0" err="1" smtClean="0"/>
              <a:t>TEuro</a:t>
            </a:r>
            <a:endParaRPr lang="de-DE" sz="2400" dirty="0" smtClean="0"/>
          </a:p>
          <a:p>
            <a:pPr marL="514350" indent="-514350">
              <a:buFont typeface="+mj-lt"/>
              <a:buAutoNum type="arabicPeriod"/>
            </a:pPr>
            <a:endParaRPr lang="de-DE" sz="2400" dirty="0" smtClean="0"/>
          </a:p>
          <a:p>
            <a:pPr>
              <a:buFont typeface="Symbol" panose="05050102010706020507" pitchFamily="18" charset="2"/>
              <a:buChar char="-"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075240" cy="274637"/>
          </a:xfrm>
        </p:spPr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1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2267743" y="2715765"/>
            <a:ext cx="6900007" cy="2160241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9167750" cy="5143499"/>
          </a:xfrm>
          <a:prstGeom prst="rect">
            <a:avLst/>
          </a:prstGeom>
          <a:solidFill>
            <a:srgbClr val="FF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33525" y="-1219200"/>
            <a:ext cx="12211050" cy="75819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9" y="0"/>
            <a:ext cx="2216064" cy="10595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-240661" y="1954746"/>
            <a:ext cx="9649072" cy="648072"/>
          </a:xfrm>
          <a:prstGeom prst="rect">
            <a:avLst/>
          </a:prstGeom>
          <a:solidFill>
            <a:schemeClr val="bg1"/>
          </a:solidFill>
        </p:spPr>
        <p:txBody>
          <a:bodyPr vert="horz" lIns="576000" tIns="36000" rIns="57600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smtClean="0"/>
              <a:t>Vielen Dank für Ihre Aufmerksamkeit</a:t>
            </a:r>
            <a:endParaRPr lang="de-DE" sz="3600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-283024" y="4731990"/>
            <a:ext cx="9458302" cy="144016"/>
          </a:xfrm>
          <a:solidFill>
            <a:schemeClr val="bg1"/>
          </a:solidFill>
        </p:spPr>
        <p:txBody>
          <a:bodyPr lIns="576000" rIns="576000" bIns="216000" anchor="t"/>
          <a:lstStyle/>
          <a:p>
            <a:pPr algn="l"/>
            <a:r>
              <a:rPr lang="de-DE" sz="900" smtClean="0">
                <a:solidFill>
                  <a:schemeClr val="tx1"/>
                </a:solidFill>
                <a:latin typeface="+mj-lt"/>
              </a:rPr>
              <a:t>Spielplatz Alte Dresdner Straße I Landeshauptstadt Dresden I Amt für Stadtgrün und Abfallwirtschaft I 23. Oktober 2023 I Folie 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3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339502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Plan</a:t>
            </a:r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9175278" cy="388850"/>
          </a:xfrm>
        </p:spPr>
        <p:txBody>
          <a:bodyPr lIns="576000" rIns="576000" bIns="216000" anchor="t"/>
          <a:lstStyle/>
          <a:p>
            <a:pPr algn="l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Spielplatz Alte Dresdner Straße I Landeshauptstadt Dresden I Amt für Stadtgrün und Abfallwirtschaft I 23. Oktober 2023 I Folie 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0" y="1423069"/>
            <a:ext cx="9144000" cy="2998447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9E9A00"/>
              </a:buClr>
              <a:buFont typeface="Wingdings" pitchFamily="2" charset="2"/>
              <a:buChar char="n"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9E9A00"/>
              </a:buClr>
              <a:buFont typeface="Wingdings" pitchFamily="2" charset="2"/>
              <a:buChar char="n"/>
            </a:pPr>
            <a:endParaRPr lang="de-DE" sz="2000" dirty="0">
              <a:solidFill>
                <a:schemeClr val="tx1"/>
              </a:solidFill>
            </a:endParaRPr>
          </a:p>
          <a:p>
            <a:pPr algn="l">
              <a:buClr>
                <a:srgbClr val="9E9A00"/>
              </a:buClr>
            </a:pPr>
            <a:endParaRPr lang="de-DE" sz="2400" dirty="0">
              <a:solidFill>
                <a:schemeClr val="tx1"/>
              </a:solidFill>
            </a:endParaRPr>
          </a:p>
          <a:p>
            <a:pPr algn="l"/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3598"/>
            <a:ext cx="4403214" cy="30963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3" t="12431" r="7469" b="-559"/>
          <a:stretch/>
        </p:blipFill>
        <p:spPr>
          <a:xfrm>
            <a:off x="4815648" y="1167594"/>
            <a:ext cx="4073595" cy="3168352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3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11560" y="4767263"/>
            <a:ext cx="7920880" cy="274637"/>
          </a:xfrm>
        </p:spPr>
        <p:txBody>
          <a:bodyPr/>
          <a:lstStyle/>
          <a:p>
            <a:r>
              <a:rPr lang="de-DE" dirty="0" smtClean="0"/>
              <a:t>Spielplatz Alte Dresdner Straße I Landeshauptstadt Dresden I Amt für Stadtgrün und Abfallwirtschaft I 23. Oktober 2023 I Folie 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86719"/>
            <a:ext cx="4525433" cy="3394075"/>
          </a:xfrm>
        </p:spPr>
      </p:pic>
      <p:sp>
        <p:nvSpPr>
          <p:cNvPr id="8" name="Textfeld 7"/>
          <p:cNvSpPr txBox="1"/>
          <p:nvPr/>
        </p:nvSpPr>
        <p:spPr>
          <a:xfrm>
            <a:off x="5364088" y="1218406"/>
            <a:ext cx="3384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600" dirty="0" smtClean="0"/>
              <a:t>Spielplatz 2009 entstanden</a:t>
            </a:r>
          </a:p>
          <a:p>
            <a:pPr marL="285750" indent="-285750">
              <a:buFontTx/>
              <a:buChar char="-"/>
            </a:pPr>
            <a:r>
              <a:rPr lang="de-DE" sz="1600" dirty="0" smtClean="0"/>
              <a:t>Teil eines Bebauungsplanes</a:t>
            </a:r>
          </a:p>
          <a:p>
            <a:pPr marL="285750" indent="-285750">
              <a:buFontTx/>
              <a:buChar char="-"/>
            </a:pPr>
            <a:r>
              <a:rPr lang="de-DE" sz="1600" dirty="0" smtClean="0"/>
              <a:t>von ASA übernommen</a:t>
            </a:r>
          </a:p>
          <a:p>
            <a:pPr marL="285750" indent="-285750">
              <a:buFontTx/>
              <a:buChar char="-"/>
            </a:pPr>
            <a:endParaRPr lang="de-DE" sz="1600" dirty="0"/>
          </a:p>
          <a:p>
            <a:pPr marL="285750" indent="-285750">
              <a:buFontTx/>
              <a:buChar char="-"/>
            </a:pPr>
            <a:r>
              <a:rPr lang="de-DE" sz="1600" dirty="0" smtClean="0"/>
              <a:t>Bürgerwunsch nach Aufwertung, Erhöhung des Spielwerts und Verbesserung des Aufenthalts </a:t>
            </a:r>
          </a:p>
          <a:p>
            <a:pPr marL="285750" indent="-285750">
              <a:buFontTx/>
              <a:buChar char="-"/>
            </a:pPr>
            <a:endParaRPr lang="de-DE" sz="1600" dirty="0"/>
          </a:p>
          <a:p>
            <a:pPr marL="285750" indent="-285750">
              <a:buFontTx/>
              <a:buChar char="-"/>
            </a:pPr>
            <a:r>
              <a:rPr lang="de-DE" sz="1600" dirty="0" smtClean="0"/>
              <a:t>weitere Erkundung der Wünsche der Nutzenden durch Beteiligung über das SIEDLER-Projekt an drei Tagen, vom 21. bis 23. Juni 2023</a:t>
            </a:r>
            <a:endParaRPr lang="de-DE" sz="16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Basketballbereich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1520" y="4767263"/>
            <a:ext cx="8712968" cy="274637"/>
          </a:xfrm>
        </p:spPr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"/>
          <a:stretch/>
        </p:blipFill>
        <p:spPr>
          <a:xfrm>
            <a:off x="611560" y="1203598"/>
            <a:ext cx="5829411" cy="3318619"/>
          </a:xfrm>
        </p:spPr>
      </p:pic>
      <p:sp>
        <p:nvSpPr>
          <p:cNvPr id="3" name="Textfeld 2"/>
          <p:cNvSpPr txBox="1"/>
          <p:nvPr/>
        </p:nvSpPr>
        <p:spPr>
          <a:xfrm>
            <a:off x="6516216" y="1203598"/>
            <a:ext cx="2170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smtClean="0"/>
              <a:t>Nutzung durch Jugendgruppen zum „Körbe werfen“, „Chillen“, Musikhören</a:t>
            </a:r>
            <a:endParaRPr lang="de-DE" sz="1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1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Klettergerät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4637"/>
          </a:xfrm>
        </p:spPr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1590"/>
            <a:ext cx="5680714" cy="3318768"/>
          </a:xfrm>
        </p:spPr>
      </p:pic>
      <p:sp>
        <p:nvSpPr>
          <p:cNvPr id="3" name="Textfeld 2"/>
          <p:cNvSpPr txBox="1"/>
          <p:nvPr/>
        </p:nvSpPr>
        <p:spPr>
          <a:xfrm>
            <a:off x="6300192" y="1131590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smtClean="0"/>
              <a:t>Nutzung durch Kindergruppen einer Kita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smtClean="0"/>
              <a:t>Nachmittags Nutzung durch Hortkinder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smtClean="0"/>
              <a:t>Nutzung durch Anwohnerkinder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smtClean="0"/>
              <a:t>Nutzung durch Familien mit kleinen Kindern (eher selten)</a:t>
            </a:r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9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339502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 smtClean="0"/>
              <a:t>Grünfläche mit Gehölzen</a:t>
            </a:r>
            <a:endParaRPr lang="de-DE" sz="3600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67262"/>
            <a:ext cx="9167750" cy="388851"/>
          </a:xfrm>
        </p:spPr>
        <p:txBody>
          <a:bodyPr lIns="576000" rIns="576000" bIns="216000" anchor="t"/>
          <a:lstStyle/>
          <a:p>
            <a:pPr algn="l"/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Spielplatz Alte Dresdner Straße I Landeshauptstadt Dresden I Amt für Stadtgrün und Abfallwirtschaft I 23. Oktober 2023 I Folie 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-36512" y="1131590"/>
            <a:ext cx="9144000" cy="3521459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9E9A00"/>
              </a:buClr>
            </a:pPr>
            <a:r>
              <a:rPr lang="de-DE" sz="1900" dirty="0" smtClean="0">
                <a:solidFill>
                  <a:schemeClr val="tx1"/>
                </a:solidFill>
              </a:rPr>
              <a:t>      </a:t>
            </a:r>
            <a:r>
              <a:rPr lang="de-DE" sz="2400" b="1" dirty="0" smtClean="0">
                <a:solidFill>
                  <a:schemeClr val="tx1"/>
                </a:solidFill>
              </a:rPr>
              <a:t>      </a:t>
            </a:r>
          </a:p>
          <a:p>
            <a:pPr algn="l">
              <a:buClr>
                <a:srgbClr val="9E9A00"/>
              </a:buClr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9E9A00"/>
              </a:buClr>
              <a:buFont typeface="Wingdings" pitchFamily="2" charset="2"/>
              <a:buChar char="n"/>
            </a:pPr>
            <a:endParaRPr lang="de-DE" sz="2000" dirty="0">
              <a:solidFill>
                <a:schemeClr val="tx1"/>
              </a:solidFill>
            </a:endParaRPr>
          </a:p>
          <a:p>
            <a:pPr algn="l">
              <a:buClr>
                <a:srgbClr val="9E9A00"/>
              </a:buClr>
            </a:pPr>
            <a:endParaRPr lang="de-DE" sz="2400" dirty="0">
              <a:solidFill>
                <a:schemeClr val="tx1"/>
              </a:solidFill>
            </a:endParaRPr>
          </a:p>
          <a:p>
            <a:pPr algn="l"/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36303"/>
            <a:ext cx="5317976" cy="339156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084168" y="1131590"/>
            <a:ext cx="2520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smtClean="0"/>
              <a:t>Nutzung durch Kinder, auch Kindergruppen beim freien Spiel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smtClean="0"/>
              <a:t>Nutzung durch Yoga- und Akrobatikgruppen, durch Volleyballspielende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smtClean="0"/>
              <a:t>Nutzung zum Picknick für verschiedene Personenkreise </a:t>
            </a:r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96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Siedler Methode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4637"/>
          </a:xfrm>
        </p:spPr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9" y="1171689"/>
            <a:ext cx="4525433" cy="3394075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 r="20600" b="3800"/>
          <a:stretch/>
        </p:blipFill>
        <p:spPr>
          <a:xfrm>
            <a:off x="7452320" y="2714094"/>
            <a:ext cx="1455148" cy="185167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220072" y="1171689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smtClean="0"/>
              <a:t>drei Nachmittage Planungswerkstatt auf der Fläche mit 93 Teilnehmern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smtClean="0"/>
              <a:t>Erkunden der Gegebenheiten bzw. des Potenzials der Fläche, der Vorteile der Nachteile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220072" y="2571750"/>
            <a:ext cx="2088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smtClean="0"/>
              <a:t>Vorschläge für Veränderungen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smtClean="0"/>
              <a:t>Aufzeichnen oder Basteln von Wünschen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smtClean="0"/>
              <a:t>Priorisierung der Wünsche mit Klebepunkten</a:t>
            </a:r>
            <a:endParaRPr lang="de-DE" sz="1600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4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Ergebnisse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u="sng" dirty="0" smtClean="0"/>
              <a:t>Basketball: </a:t>
            </a:r>
            <a:r>
              <a:rPr lang="de-DE" sz="2400" dirty="0" smtClean="0"/>
              <a:t>muss unbedingt bleiben, Abtrennung zum Spielplatz wünschenswert (Aussagen von Eltern kleinerer Kinder), Rückzugsort für Jugendliche gewünscht</a:t>
            </a:r>
          </a:p>
          <a:p>
            <a:r>
              <a:rPr lang="de-DE" sz="2400" u="sng" dirty="0" smtClean="0"/>
              <a:t>Klettergerät: </a:t>
            </a:r>
            <a:r>
              <a:rPr lang="de-DE" sz="2400" dirty="0" smtClean="0"/>
              <a:t>wird gerne von Gruppen bespielt, aber wird schnell langweilig, Herausforderungen fehlen, Schatten fehlt</a:t>
            </a:r>
          </a:p>
          <a:p>
            <a:r>
              <a:rPr lang="de-DE" sz="2400" u="sng" dirty="0" smtClean="0"/>
              <a:t>Grünfläche: </a:t>
            </a:r>
            <a:r>
              <a:rPr lang="de-DE" sz="2400" dirty="0" smtClean="0"/>
              <a:t>sehr beliebt bei allen Gruppen, vor allem, wenn die Fläche gemäht ist, Ergänzungen der Ausstattung gewünscht</a:t>
            </a:r>
          </a:p>
          <a:p>
            <a:r>
              <a:rPr lang="de-DE" sz="2400" u="sng" dirty="0" smtClean="0"/>
              <a:t>Allgemeines: </a:t>
            </a:r>
            <a:r>
              <a:rPr lang="de-DE" sz="2400" dirty="0" smtClean="0"/>
              <a:t>zu wenig Mülleimer, vor allem im Jugendbereich</a:t>
            </a:r>
            <a:endParaRPr lang="de-DE" sz="2400" u="sng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4637"/>
          </a:xfrm>
        </p:spPr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8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Wünsche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085614"/>
            <a:ext cx="7006786" cy="3394075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4637"/>
          </a:xfrm>
        </p:spPr>
        <p:txBody>
          <a:bodyPr/>
          <a:lstStyle/>
          <a:p>
            <a:r>
              <a:rPr lang="de-DE" smtClean="0"/>
              <a:t>Spielplatz Alte Dresdner Straße I Landeshauptstadt Dresden I Amt für Stadtgrün und Abfallwirtschaft I 23. Oktober 2023 I Folie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6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9-04-08 Präsentation3">
  <a:themeElements>
    <a:clrScheme name="Farbwelt LHD 2019">
      <a:dk1>
        <a:sysClr val="windowText" lastClr="000000"/>
      </a:dk1>
      <a:lt1>
        <a:srgbClr val="FFEA00"/>
      </a:lt1>
      <a:dk2>
        <a:srgbClr val="283138"/>
      </a:dk2>
      <a:lt2>
        <a:srgbClr val="FFEA00"/>
      </a:lt2>
      <a:accent1>
        <a:srgbClr val="A69100"/>
      </a:accent1>
      <a:accent2>
        <a:srgbClr val="A5A5A5"/>
      </a:accent2>
      <a:accent3>
        <a:srgbClr val="F4D60D"/>
      </a:accent3>
      <a:accent4>
        <a:srgbClr val="A2C037"/>
      </a:accent4>
      <a:accent5>
        <a:srgbClr val="2296CF"/>
      </a:accent5>
      <a:accent6>
        <a:srgbClr val="85170F"/>
      </a:accent6>
      <a:hlink>
        <a:srgbClr val="83BEEB"/>
      </a:hlink>
      <a:folHlink>
        <a:srgbClr val="2296CF"/>
      </a:folHlink>
    </a:clrScheme>
    <a:fontScheme name="Schriftarten LH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Perspek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2020.pptx" id="{A142EFA4-BBEB-4B48-B2AE-8AC6CCF452C9}" vid="{26D5317B-5C2B-4A9D-A662-6FBB7CFF4F37}"/>
    </a:ext>
  </a:ext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hriftarten LH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2020.pptx" id="{A142EFA4-BBEB-4B48-B2AE-8AC6CCF452C9}" vid="{57DA280A-81B4-4F45-8D52-78A4188E4684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PowerPoint_Praesentation_LHD_2020 (2)</Template>
  <TotalTime>0</TotalTime>
  <Words>576</Words>
  <Application>Microsoft Office PowerPoint</Application>
  <PresentationFormat>Bildschirmpräsentation (16:9)</PresentationFormat>
  <Paragraphs>85</Paragraphs>
  <Slides>12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Wingdings</vt:lpstr>
      <vt:lpstr>2019-04-08 Präsentation3</vt:lpstr>
      <vt:lpstr>Benutzerdefiniertes Design</vt:lpstr>
      <vt:lpstr>PowerPoint-Präsentation</vt:lpstr>
      <vt:lpstr>PowerPoint-Präsentation</vt:lpstr>
      <vt:lpstr>Hintergrund</vt:lpstr>
      <vt:lpstr>Basketballbereich</vt:lpstr>
      <vt:lpstr>Klettergerät</vt:lpstr>
      <vt:lpstr>PowerPoint-Präsentation</vt:lpstr>
      <vt:lpstr>Siedler Methode</vt:lpstr>
      <vt:lpstr>Ergebnisse</vt:lpstr>
      <vt:lpstr>Wünsche</vt:lpstr>
      <vt:lpstr>Vorschläge für die räumliche Umsetzung der wichtigsten Wünsche</vt:lpstr>
      <vt:lpstr>Vorschläge zur Realisierung</vt:lpstr>
      <vt:lpstr>PowerPoint-Präsentation</vt:lpstr>
    </vt:vector>
  </TitlesOfParts>
  <Company>LHD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Eckardt, Ute</dc:creator>
  <cp:lastModifiedBy>Großer, Sabine</cp:lastModifiedBy>
  <cp:revision>51</cp:revision>
  <cp:lastPrinted>2019-04-10T09:40:44Z</cp:lastPrinted>
  <dcterms:created xsi:type="dcterms:W3CDTF">2022-07-12T11:39:45Z</dcterms:created>
  <dcterms:modified xsi:type="dcterms:W3CDTF">2023-10-23T08:50:52Z</dcterms:modified>
</cp:coreProperties>
</file>